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5"/>
  </p:sldMasterIdLst>
  <p:notesMasterIdLst>
    <p:notesMasterId r:id="rId27"/>
  </p:notesMasterIdLst>
  <p:sldIdLst>
    <p:sldId id="290" r:id="rId6"/>
    <p:sldId id="291" r:id="rId7"/>
    <p:sldId id="313" r:id="rId8"/>
    <p:sldId id="320" r:id="rId9"/>
    <p:sldId id="332" r:id="rId10"/>
    <p:sldId id="550" r:id="rId11"/>
    <p:sldId id="533" r:id="rId12"/>
    <p:sldId id="330" r:id="rId13"/>
    <p:sldId id="331" r:id="rId14"/>
    <p:sldId id="314" r:id="rId15"/>
    <p:sldId id="315" r:id="rId16"/>
    <p:sldId id="316" r:id="rId17"/>
    <p:sldId id="318" r:id="rId18"/>
    <p:sldId id="325" r:id="rId19"/>
    <p:sldId id="553" r:id="rId20"/>
    <p:sldId id="551" r:id="rId21"/>
    <p:sldId id="552" r:id="rId22"/>
    <p:sldId id="319" r:id="rId23"/>
    <p:sldId id="311" r:id="rId24"/>
    <p:sldId id="324" r:id="rId25"/>
    <p:sldId id="328" r:id="rId2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207" autoAdjust="0"/>
  </p:normalViewPr>
  <p:slideViewPr>
    <p:cSldViewPr snapToGrid="0">
      <p:cViewPr varScale="1">
        <p:scale>
          <a:sx n="77" d="100"/>
          <a:sy n="77" d="100"/>
        </p:scale>
        <p:origin x="90" y="6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ette, David" userId="256226c0-c34c-49d1-8187-8a4472ee2017" providerId="ADAL" clId="{D084F862-0A98-43FE-8ADE-C3D8FCAED875}"/>
    <pc:docChg chg="custSel delSld modSld">
      <pc:chgData name="Guillette, David" userId="256226c0-c34c-49d1-8187-8a4472ee2017" providerId="ADAL" clId="{D084F862-0A98-43FE-8ADE-C3D8FCAED875}" dt="2023-12-13T19:51:00.696" v="241" actId="14100"/>
      <pc:docMkLst>
        <pc:docMk/>
      </pc:docMkLst>
      <pc:sldChg chg="modNotesTx">
        <pc:chgData name="Guillette, David" userId="256226c0-c34c-49d1-8187-8a4472ee2017" providerId="ADAL" clId="{D084F862-0A98-43FE-8ADE-C3D8FCAED875}" dt="2023-12-13T19:34:29.615" v="1" actId="5793"/>
        <pc:sldMkLst>
          <pc:docMk/>
          <pc:sldMk cId="3402912123" sldId="290"/>
        </pc:sldMkLst>
      </pc:sldChg>
      <pc:sldChg chg="modSp mod modNotesTx">
        <pc:chgData name="Guillette, David" userId="256226c0-c34c-49d1-8187-8a4472ee2017" providerId="ADAL" clId="{D084F862-0A98-43FE-8ADE-C3D8FCAED875}" dt="2023-12-13T19:37:43.015" v="33" actId="5793"/>
        <pc:sldMkLst>
          <pc:docMk/>
          <pc:sldMk cId="4163254073" sldId="291"/>
        </pc:sldMkLst>
        <pc:spChg chg="mod">
          <ac:chgData name="Guillette, David" userId="256226c0-c34c-49d1-8187-8a4472ee2017" providerId="ADAL" clId="{D084F862-0A98-43FE-8ADE-C3D8FCAED875}" dt="2023-12-13T19:36:18.687" v="31" actId="14100"/>
          <ac:spMkLst>
            <pc:docMk/>
            <pc:sldMk cId="4163254073" sldId="291"/>
            <ac:spMk id="2" creationId="{0686AE46-01AB-394B-915D-0BC70DBC0284}"/>
          </ac:spMkLst>
        </pc:spChg>
      </pc:sldChg>
      <pc:sldChg chg="modSp del mod modNotesTx">
        <pc:chgData name="Guillette, David" userId="256226c0-c34c-49d1-8187-8a4472ee2017" providerId="ADAL" clId="{D084F862-0A98-43FE-8ADE-C3D8FCAED875}" dt="2023-12-13T19:47:06.260" v="207" actId="2696"/>
        <pc:sldMkLst>
          <pc:docMk/>
          <pc:sldMk cId="3380353902" sldId="305"/>
        </pc:sldMkLst>
        <pc:spChg chg="mod">
          <ac:chgData name="Guillette, David" userId="256226c0-c34c-49d1-8187-8a4472ee2017" providerId="ADAL" clId="{D084F862-0A98-43FE-8ADE-C3D8FCAED875}" dt="2023-12-13T19:41:48.399" v="69" actId="122"/>
          <ac:spMkLst>
            <pc:docMk/>
            <pc:sldMk cId="3380353902" sldId="305"/>
            <ac:spMk id="2" creationId="{CEB9970F-AD30-E44B-B53B-EC5CC7B15600}"/>
          </ac:spMkLst>
        </pc:spChg>
        <pc:spChg chg="mod">
          <ac:chgData name="Guillette, David" userId="256226c0-c34c-49d1-8187-8a4472ee2017" providerId="ADAL" clId="{D084F862-0A98-43FE-8ADE-C3D8FCAED875}" dt="2023-12-13T19:46:31.561" v="174" actId="21"/>
          <ac:spMkLst>
            <pc:docMk/>
            <pc:sldMk cId="3380353902" sldId="305"/>
            <ac:spMk id="3" creationId="{CAB2F6B3-1D50-0947-84C6-C9F2BEC742B3}"/>
          </ac:spMkLst>
        </pc:spChg>
      </pc:sldChg>
      <pc:sldChg chg="modSp mod modNotesTx">
        <pc:chgData name="Guillette, David" userId="256226c0-c34c-49d1-8187-8a4472ee2017" providerId="ADAL" clId="{D084F862-0A98-43FE-8ADE-C3D8FCAED875}" dt="2023-12-13T19:50:17.305" v="236" actId="20577"/>
        <pc:sldMkLst>
          <pc:docMk/>
          <pc:sldMk cId="3856776369" sldId="311"/>
        </pc:sldMkLst>
        <pc:spChg chg="mod">
          <ac:chgData name="Guillette, David" userId="256226c0-c34c-49d1-8187-8a4472ee2017" providerId="ADAL" clId="{D084F862-0A98-43FE-8ADE-C3D8FCAED875}" dt="2023-12-13T19:36:08.549" v="29" actId="14100"/>
          <ac:spMkLst>
            <pc:docMk/>
            <pc:sldMk cId="3856776369" sldId="311"/>
            <ac:spMk id="2" creationId="{0686AE46-01AB-394B-915D-0BC70DBC0284}"/>
          </ac:spMkLst>
        </pc:spChg>
      </pc:sldChg>
      <pc:sldChg chg="modSp mod modNotesTx">
        <pc:chgData name="Guillette, David" userId="256226c0-c34c-49d1-8187-8a4472ee2017" providerId="ADAL" clId="{D084F862-0A98-43FE-8ADE-C3D8FCAED875}" dt="2023-12-13T19:51:00.696" v="241" actId="14100"/>
        <pc:sldMkLst>
          <pc:docMk/>
          <pc:sldMk cId="3612236881" sldId="313"/>
        </pc:sldMkLst>
        <pc:spChg chg="mod">
          <ac:chgData name="Guillette, David" userId="256226c0-c34c-49d1-8187-8a4472ee2017" providerId="ADAL" clId="{D084F862-0A98-43FE-8ADE-C3D8FCAED875}" dt="2023-12-13T19:51:00.696" v="241" actId="14100"/>
          <ac:spMkLst>
            <pc:docMk/>
            <pc:sldMk cId="3612236881" sldId="313"/>
            <ac:spMk id="5" creationId="{6B283334-66D8-5223-DF76-C6B5CF361A37}"/>
          </ac:spMkLst>
        </pc:spChg>
      </pc:sldChg>
      <pc:sldChg chg="modNotesTx">
        <pc:chgData name="Guillette, David" userId="256226c0-c34c-49d1-8187-8a4472ee2017" providerId="ADAL" clId="{D084F862-0A98-43FE-8ADE-C3D8FCAED875}" dt="2023-12-13T19:46:59.013" v="206" actId="20577"/>
        <pc:sldMkLst>
          <pc:docMk/>
          <pc:sldMk cId="4141770635" sldId="314"/>
        </pc:sldMkLst>
      </pc:sldChg>
      <pc:sldChg chg="modNotesTx">
        <pc:chgData name="Guillette, David" userId="256226c0-c34c-49d1-8187-8a4472ee2017" providerId="ADAL" clId="{D084F862-0A98-43FE-8ADE-C3D8FCAED875}" dt="2023-12-13T19:35:04.376" v="14" actId="5793"/>
        <pc:sldMkLst>
          <pc:docMk/>
          <pc:sldMk cId="1896071866" sldId="315"/>
        </pc:sldMkLst>
      </pc:sldChg>
      <pc:sldChg chg="modNotesTx">
        <pc:chgData name="Guillette, David" userId="256226c0-c34c-49d1-8187-8a4472ee2017" providerId="ADAL" clId="{D084F862-0A98-43FE-8ADE-C3D8FCAED875}" dt="2023-12-13T19:35:07.838" v="15" actId="20577"/>
        <pc:sldMkLst>
          <pc:docMk/>
          <pc:sldMk cId="3193892161" sldId="316"/>
        </pc:sldMkLst>
      </pc:sldChg>
      <pc:sldChg chg="modNotesTx">
        <pc:chgData name="Guillette, David" userId="256226c0-c34c-49d1-8187-8a4472ee2017" providerId="ADAL" clId="{D084F862-0A98-43FE-8ADE-C3D8FCAED875}" dt="2023-12-13T19:35:11.461" v="16" actId="20577"/>
        <pc:sldMkLst>
          <pc:docMk/>
          <pc:sldMk cId="1321878568" sldId="318"/>
        </pc:sldMkLst>
      </pc:sldChg>
      <pc:sldChg chg="modNotesTx">
        <pc:chgData name="Guillette, David" userId="256226c0-c34c-49d1-8187-8a4472ee2017" providerId="ADAL" clId="{D084F862-0A98-43FE-8ADE-C3D8FCAED875}" dt="2023-12-13T19:35:29.623" v="25" actId="5793"/>
        <pc:sldMkLst>
          <pc:docMk/>
          <pc:sldMk cId="1083881687" sldId="319"/>
        </pc:sldMkLst>
      </pc:sldChg>
      <pc:sldChg chg="modSp mod modNotesTx">
        <pc:chgData name="Guillette, David" userId="256226c0-c34c-49d1-8187-8a4472ee2017" providerId="ADAL" clId="{D084F862-0A98-43FE-8ADE-C3D8FCAED875}" dt="2023-12-13T19:39:24.738" v="53" actId="20577"/>
        <pc:sldMkLst>
          <pc:docMk/>
          <pc:sldMk cId="3811889714" sldId="320"/>
        </pc:sldMkLst>
        <pc:spChg chg="mod">
          <ac:chgData name="Guillette, David" userId="256226c0-c34c-49d1-8187-8a4472ee2017" providerId="ADAL" clId="{D084F862-0A98-43FE-8ADE-C3D8FCAED875}" dt="2023-12-13T19:39:24.738" v="53" actId="20577"/>
          <ac:spMkLst>
            <pc:docMk/>
            <pc:sldMk cId="3811889714" sldId="320"/>
            <ac:spMk id="2" creationId="{CEB9970F-AD30-E44B-B53B-EC5CC7B15600}"/>
          </ac:spMkLst>
        </pc:spChg>
        <pc:spChg chg="mod">
          <ac:chgData name="Guillette, David" userId="256226c0-c34c-49d1-8187-8a4472ee2017" providerId="ADAL" clId="{D084F862-0A98-43FE-8ADE-C3D8FCAED875}" dt="2023-12-13T19:38:32.322" v="39" actId="14100"/>
          <ac:spMkLst>
            <pc:docMk/>
            <pc:sldMk cId="3811889714" sldId="320"/>
            <ac:spMk id="3" creationId="{CAB2F6B3-1D50-0947-84C6-C9F2BEC742B3}"/>
          </ac:spMkLst>
        </pc:spChg>
      </pc:sldChg>
      <pc:sldChg chg="modNotesTx">
        <pc:chgData name="Guillette, David" userId="256226c0-c34c-49d1-8187-8a4472ee2017" providerId="ADAL" clId="{D084F862-0A98-43FE-8ADE-C3D8FCAED875}" dt="2023-12-13T19:50:04.673" v="233" actId="5793"/>
        <pc:sldMkLst>
          <pc:docMk/>
          <pc:sldMk cId="2756258329" sldId="324"/>
        </pc:sldMkLst>
      </pc:sldChg>
      <pc:sldChg chg="modNotesTx">
        <pc:chgData name="Guillette, David" userId="256226c0-c34c-49d1-8187-8a4472ee2017" providerId="ADAL" clId="{D084F862-0A98-43FE-8ADE-C3D8FCAED875}" dt="2023-12-13T19:35:14.430" v="18" actId="5793"/>
        <pc:sldMkLst>
          <pc:docMk/>
          <pc:sldMk cId="2531640701" sldId="325"/>
        </pc:sldMkLst>
      </pc:sldChg>
      <pc:sldChg chg="modSp mod modNotesTx">
        <pc:chgData name="Guillette, David" userId="256226c0-c34c-49d1-8187-8a4472ee2017" providerId="ADAL" clId="{D084F862-0A98-43FE-8ADE-C3D8FCAED875}" dt="2023-12-13T19:50:11.650" v="235" actId="5793"/>
        <pc:sldMkLst>
          <pc:docMk/>
          <pc:sldMk cId="2032360100" sldId="328"/>
        </pc:sldMkLst>
        <pc:spChg chg="mod">
          <ac:chgData name="Guillette, David" userId="256226c0-c34c-49d1-8187-8a4472ee2017" providerId="ADAL" clId="{D084F862-0A98-43FE-8ADE-C3D8FCAED875}" dt="2023-12-13T19:35:59.925" v="27" actId="14100"/>
          <ac:spMkLst>
            <pc:docMk/>
            <pc:sldMk cId="2032360100" sldId="328"/>
            <ac:spMk id="2" creationId="{0686AE46-01AB-394B-915D-0BC70DBC0284}"/>
          </ac:spMkLst>
        </pc:spChg>
      </pc:sldChg>
      <pc:sldChg chg="modSp mod">
        <pc:chgData name="Guillette, David" userId="256226c0-c34c-49d1-8187-8a4472ee2017" providerId="ADAL" clId="{D084F862-0A98-43FE-8ADE-C3D8FCAED875}" dt="2023-12-13T19:50:45.126" v="240" actId="1076"/>
        <pc:sldMkLst>
          <pc:docMk/>
          <pc:sldMk cId="1429393640" sldId="331"/>
        </pc:sldMkLst>
        <pc:spChg chg="mod">
          <ac:chgData name="Guillette, David" userId="256226c0-c34c-49d1-8187-8a4472ee2017" providerId="ADAL" clId="{D084F862-0A98-43FE-8ADE-C3D8FCAED875}" dt="2023-12-13T19:50:45.126" v="240" actId="1076"/>
          <ac:spMkLst>
            <pc:docMk/>
            <pc:sldMk cId="1429393640" sldId="331"/>
            <ac:spMk id="6" creationId="{9672AE91-EA18-803A-DDAB-DEDE618024B5}"/>
          </ac:spMkLst>
        </pc:spChg>
      </pc:sldChg>
      <pc:sldChg chg="modSp mod modNotesTx">
        <pc:chgData name="Guillette, David" userId="256226c0-c34c-49d1-8187-8a4472ee2017" providerId="ADAL" clId="{D084F862-0A98-43FE-8ADE-C3D8FCAED875}" dt="2023-12-13T19:39:45.602" v="65" actId="14100"/>
        <pc:sldMkLst>
          <pc:docMk/>
          <pc:sldMk cId="823628752" sldId="332"/>
        </pc:sldMkLst>
        <pc:spChg chg="mod">
          <ac:chgData name="Guillette, David" userId="256226c0-c34c-49d1-8187-8a4472ee2017" providerId="ADAL" clId="{D084F862-0A98-43FE-8ADE-C3D8FCAED875}" dt="2023-12-13T19:39:45.602" v="65" actId="14100"/>
          <ac:spMkLst>
            <pc:docMk/>
            <pc:sldMk cId="823628752" sldId="332"/>
            <ac:spMk id="2" creationId="{CEB9970F-AD30-E44B-B53B-EC5CC7B15600}"/>
          </ac:spMkLst>
        </pc:spChg>
        <pc:spChg chg="mod">
          <ac:chgData name="Guillette, David" userId="256226c0-c34c-49d1-8187-8a4472ee2017" providerId="ADAL" clId="{D084F862-0A98-43FE-8ADE-C3D8FCAED875}" dt="2023-12-13T19:39:42.670" v="64" actId="14100"/>
          <ac:spMkLst>
            <pc:docMk/>
            <pc:sldMk cId="823628752" sldId="332"/>
            <ac:spMk id="3" creationId="{CAB2F6B3-1D50-0947-84C6-C9F2BEC742B3}"/>
          </ac:spMkLst>
        </pc:spChg>
      </pc:sldChg>
      <pc:sldChg chg="modNotesTx">
        <pc:chgData name="Guillette, David" userId="256226c0-c34c-49d1-8187-8a4472ee2017" providerId="ADAL" clId="{D084F862-0A98-43FE-8ADE-C3D8FCAED875}" dt="2023-12-13T19:34:50.527" v="9" actId="20577"/>
        <pc:sldMkLst>
          <pc:docMk/>
          <pc:sldMk cId="3297826486" sldId="533"/>
        </pc:sldMkLst>
      </pc:sldChg>
      <pc:sldChg chg="modNotesTx">
        <pc:chgData name="Guillette, David" userId="256226c0-c34c-49d1-8187-8a4472ee2017" providerId="ADAL" clId="{D084F862-0A98-43FE-8ADE-C3D8FCAED875}" dt="2023-12-13T19:34:47.618" v="8" actId="20577"/>
        <pc:sldMkLst>
          <pc:docMk/>
          <pc:sldMk cId="2266437060" sldId="550"/>
        </pc:sldMkLst>
      </pc:sldChg>
      <pc:sldChg chg="modSp mod modNotesTx">
        <pc:chgData name="Guillette, David" userId="256226c0-c34c-49d1-8187-8a4472ee2017" providerId="ADAL" clId="{D084F862-0A98-43FE-8ADE-C3D8FCAED875}" dt="2023-12-13T19:48:38.407" v="220" actId="20577"/>
        <pc:sldMkLst>
          <pc:docMk/>
          <pc:sldMk cId="2477181916" sldId="551"/>
        </pc:sldMkLst>
        <pc:spChg chg="mod">
          <ac:chgData name="Guillette, David" userId="256226c0-c34c-49d1-8187-8a4472ee2017" providerId="ADAL" clId="{D084F862-0A98-43FE-8ADE-C3D8FCAED875}" dt="2023-12-13T19:47:27.839" v="211" actId="14100"/>
          <ac:spMkLst>
            <pc:docMk/>
            <pc:sldMk cId="2477181916" sldId="551"/>
            <ac:spMk id="2" creationId="{CEB9970F-AD30-E44B-B53B-EC5CC7B15600}"/>
          </ac:spMkLst>
        </pc:spChg>
        <pc:spChg chg="mod">
          <ac:chgData name="Guillette, David" userId="256226c0-c34c-49d1-8187-8a4472ee2017" providerId="ADAL" clId="{D084F862-0A98-43FE-8ADE-C3D8FCAED875}" dt="2023-12-13T19:48:38.407" v="220" actId="20577"/>
          <ac:spMkLst>
            <pc:docMk/>
            <pc:sldMk cId="2477181916" sldId="551"/>
            <ac:spMk id="3" creationId="{CAB2F6B3-1D50-0947-84C6-C9F2BEC742B3}"/>
          </ac:spMkLst>
        </pc:spChg>
      </pc:sldChg>
      <pc:sldChg chg="modSp mod modNotesTx">
        <pc:chgData name="Guillette, David" userId="256226c0-c34c-49d1-8187-8a4472ee2017" providerId="ADAL" clId="{D084F862-0A98-43FE-8ADE-C3D8FCAED875}" dt="2023-12-13T19:49:43.622" v="231" actId="1076"/>
        <pc:sldMkLst>
          <pc:docMk/>
          <pc:sldMk cId="4007250797" sldId="552"/>
        </pc:sldMkLst>
        <pc:spChg chg="mod">
          <ac:chgData name="Guillette, David" userId="256226c0-c34c-49d1-8187-8a4472ee2017" providerId="ADAL" clId="{D084F862-0A98-43FE-8ADE-C3D8FCAED875}" dt="2023-12-13T19:49:28.354" v="229" actId="14100"/>
          <ac:spMkLst>
            <pc:docMk/>
            <pc:sldMk cId="4007250797" sldId="552"/>
            <ac:spMk id="2" creationId="{CEB9970F-AD30-E44B-B53B-EC5CC7B15600}"/>
          </ac:spMkLst>
        </pc:spChg>
        <pc:spChg chg="mod">
          <ac:chgData name="Guillette, David" userId="256226c0-c34c-49d1-8187-8a4472ee2017" providerId="ADAL" clId="{D084F862-0A98-43FE-8ADE-C3D8FCAED875}" dt="2023-12-13T19:49:43.622" v="231" actId="1076"/>
          <ac:spMkLst>
            <pc:docMk/>
            <pc:sldMk cId="4007250797" sldId="552"/>
            <ac:spMk id="3" creationId="{CAB2F6B3-1D50-0947-84C6-C9F2BEC742B3}"/>
          </ac:spMkLst>
        </pc:spChg>
      </pc:sldChg>
      <pc:sldChg chg="modNotesTx">
        <pc:chgData name="Guillette, David" userId="256226c0-c34c-49d1-8187-8a4472ee2017" providerId="ADAL" clId="{D084F862-0A98-43FE-8ADE-C3D8FCAED875}" dt="2023-12-13T19:35:17.450" v="19" actId="20577"/>
        <pc:sldMkLst>
          <pc:docMk/>
          <pc:sldMk cId="3047722624" sldId="55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Public%20Health\Data\Tabular\PHDZ%20Profiles%20-%202021\PHDZ_2021_C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Sheet6!$B$1</c:f>
              <c:strCache>
                <c:ptCount val="1"/>
                <c:pt idx="0">
                  <c:v> Population </c:v>
                </c:pt>
              </c:strCache>
            </c:strRef>
          </c:tx>
          <c:spPr>
            <a:solidFill>
              <a:schemeClr val="accent1"/>
            </a:solidFill>
            <a:ln w="28575">
              <a:solidFill>
                <a:schemeClr val="accent1"/>
              </a:solidFill>
            </a:ln>
            <a:effectLst/>
          </c:spPr>
          <c:invertIfNegative val="0"/>
          <c:dLbls>
            <c:dLbl>
              <c:idx val="4"/>
              <c:layout>
                <c:manualLayout>
                  <c:x val="0"/>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1D3-415B-8B1A-01B450A98C6E}"/>
                </c:ext>
              </c:extLst>
            </c:dLbl>
            <c:spPr>
              <a:noFill/>
              <a:ln>
                <a:noFill/>
              </a:ln>
              <a:effectLst/>
            </c:spPr>
            <c:txPr>
              <a:bodyPr rot="-5400000" spcFirstLastPara="1" vertOverflow="clip" horzOverflow="clip" vert="horz" wrap="square" lIns="38100" tIns="19050" rIns="38100" bIns="19050" anchor="ctr" anchorCtr="1">
                <a:spAutoFit/>
              </a:bodyPr>
              <a:lstStyle/>
              <a:p>
                <a:pPr>
                  <a:defRPr sz="900" b="0" i="0" u="none" strike="noStrike" kern="1200" baseline="0">
                    <a:solidFill>
                      <a:schemeClr val="tx1">
                        <a:lumMod val="50000"/>
                        <a:lumOff val="50000"/>
                      </a:schemeClr>
                    </a:solidFill>
                    <a:latin typeface="Avenir Next LT Pro" panose="020B0504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Sheet6!$A$2:$A$41</c:f>
              <c:strCache>
                <c:ptCount val="40"/>
                <c:pt idx="0">
                  <c:v>C1</c:v>
                </c:pt>
                <c:pt idx="1">
                  <c:v>C2</c:v>
                </c:pt>
                <c:pt idx="2">
                  <c:v>C3</c:v>
                </c:pt>
                <c:pt idx="3">
                  <c:v>B1-A</c:v>
                </c:pt>
                <c:pt idx="4">
                  <c:v>B1-B</c:v>
                </c:pt>
                <c:pt idx="5">
                  <c:v>B2</c:v>
                </c:pt>
                <c:pt idx="6">
                  <c:v>B3</c:v>
                </c:pt>
                <c:pt idx="7">
                  <c:v>B4</c:v>
                </c:pt>
                <c:pt idx="8">
                  <c:v>B5</c:v>
                </c:pt>
                <c:pt idx="9">
                  <c:v>B6</c:v>
                </c:pt>
                <c:pt idx="10">
                  <c:v>B7</c:v>
                </c:pt>
                <c:pt idx="11">
                  <c:v>B8</c:v>
                </c:pt>
                <c:pt idx="12">
                  <c:v>B9</c:v>
                </c:pt>
                <c:pt idx="13">
                  <c:v>B10</c:v>
                </c:pt>
                <c:pt idx="14">
                  <c:v>B11</c:v>
                </c:pt>
                <c:pt idx="15">
                  <c:v>B12</c:v>
                </c:pt>
                <c:pt idx="16">
                  <c:v>B13</c:v>
                </c:pt>
                <c:pt idx="17">
                  <c:v>B14</c:v>
                </c:pt>
                <c:pt idx="18">
                  <c:v>B15</c:v>
                </c:pt>
                <c:pt idx="19">
                  <c:v>B16</c:v>
                </c:pt>
                <c:pt idx="20">
                  <c:v>M1</c:v>
                </c:pt>
                <c:pt idx="21">
                  <c:v>M2</c:v>
                </c:pt>
                <c:pt idx="22">
                  <c:v>M3</c:v>
                </c:pt>
                <c:pt idx="23">
                  <c:v>M4</c:v>
                </c:pt>
                <c:pt idx="24">
                  <c:v>M5</c:v>
                </c:pt>
                <c:pt idx="25">
                  <c:v>M6</c:v>
                </c:pt>
                <c:pt idx="26">
                  <c:v>M7</c:v>
                </c:pt>
                <c:pt idx="27">
                  <c:v>M8</c:v>
                </c:pt>
                <c:pt idx="28">
                  <c:v>M9</c:v>
                </c:pt>
                <c:pt idx="29">
                  <c:v>M10</c:v>
                </c:pt>
                <c:pt idx="30">
                  <c:v>M11</c:v>
                </c:pt>
                <c:pt idx="31">
                  <c:v>M12</c:v>
                </c:pt>
                <c:pt idx="32">
                  <c:v>M13</c:v>
                </c:pt>
                <c:pt idx="33">
                  <c:v>M14</c:v>
                </c:pt>
                <c:pt idx="34">
                  <c:v>M15</c:v>
                </c:pt>
                <c:pt idx="35">
                  <c:v>M16</c:v>
                </c:pt>
                <c:pt idx="36">
                  <c:v>M17</c:v>
                </c:pt>
                <c:pt idx="37">
                  <c:v>M18</c:v>
                </c:pt>
                <c:pt idx="38">
                  <c:v>M19</c:v>
                </c:pt>
                <c:pt idx="39">
                  <c:v>M20</c:v>
                </c:pt>
              </c:strCache>
            </c:strRef>
          </c:cat>
          <c:val>
            <c:numRef>
              <c:f>Sheet6!$B$2:$B$41</c:f>
              <c:numCache>
                <c:formatCode>_-* #,##0_-;\-* #,##0_-;_-* "-"??_-;_-@_-</c:formatCode>
                <c:ptCount val="40"/>
                <c:pt idx="0">
                  <c:v>23574</c:v>
                </c:pt>
                <c:pt idx="1">
                  <c:v>30132</c:v>
                </c:pt>
                <c:pt idx="2">
                  <c:v>22875</c:v>
                </c:pt>
                <c:pt idx="3">
                  <c:v>48006</c:v>
                </c:pt>
                <c:pt idx="4">
                  <c:v>55066</c:v>
                </c:pt>
                <c:pt idx="5">
                  <c:v>50404</c:v>
                </c:pt>
                <c:pt idx="6">
                  <c:v>46147</c:v>
                </c:pt>
                <c:pt idx="7">
                  <c:v>48972</c:v>
                </c:pt>
                <c:pt idx="8">
                  <c:v>32413</c:v>
                </c:pt>
                <c:pt idx="9">
                  <c:v>54711</c:v>
                </c:pt>
                <c:pt idx="10">
                  <c:v>38728</c:v>
                </c:pt>
                <c:pt idx="11">
                  <c:v>30091</c:v>
                </c:pt>
                <c:pt idx="12">
                  <c:v>30268</c:v>
                </c:pt>
                <c:pt idx="13">
                  <c:v>28891</c:v>
                </c:pt>
                <c:pt idx="14">
                  <c:v>28138</c:v>
                </c:pt>
                <c:pt idx="15">
                  <c:v>27019</c:v>
                </c:pt>
                <c:pt idx="16">
                  <c:v>30085</c:v>
                </c:pt>
                <c:pt idx="17">
                  <c:v>32533</c:v>
                </c:pt>
                <c:pt idx="18">
                  <c:v>43925</c:v>
                </c:pt>
                <c:pt idx="19">
                  <c:v>31083</c:v>
                </c:pt>
                <c:pt idx="20">
                  <c:v>43124</c:v>
                </c:pt>
                <c:pt idx="21">
                  <c:v>39859</c:v>
                </c:pt>
                <c:pt idx="22">
                  <c:v>31276</c:v>
                </c:pt>
                <c:pt idx="23">
                  <c:v>38222</c:v>
                </c:pt>
                <c:pt idx="24">
                  <c:v>48872</c:v>
                </c:pt>
                <c:pt idx="25">
                  <c:v>36393</c:v>
                </c:pt>
                <c:pt idx="26">
                  <c:v>33010</c:v>
                </c:pt>
                <c:pt idx="27">
                  <c:v>30738</c:v>
                </c:pt>
                <c:pt idx="28">
                  <c:v>37020</c:v>
                </c:pt>
                <c:pt idx="29">
                  <c:v>23859</c:v>
                </c:pt>
                <c:pt idx="30">
                  <c:v>44061</c:v>
                </c:pt>
                <c:pt idx="31">
                  <c:v>29354</c:v>
                </c:pt>
                <c:pt idx="32">
                  <c:v>42835</c:v>
                </c:pt>
                <c:pt idx="33">
                  <c:v>33000</c:v>
                </c:pt>
                <c:pt idx="34">
                  <c:v>25777</c:v>
                </c:pt>
                <c:pt idx="35">
                  <c:v>37138</c:v>
                </c:pt>
                <c:pt idx="36">
                  <c:v>45382</c:v>
                </c:pt>
                <c:pt idx="37">
                  <c:v>35681</c:v>
                </c:pt>
                <c:pt idx="38">
                  <c:v>29466</c:v>
                </c:pt>
                <c:pt idx="39">
                  <c:v>32894</c:v>
                </c:pt>
              </c:numCache>
            </c:numRef>
          </c:val>
          <c:extLst>
            <c:ext xmlns:c16="http://schemas.microsoft.com/office/drawing/2014/chart" uri="{C3380CC4-5D6E-409C-BE32-E72D297353CC}">
              <c16:uniqueId val="{00000000-A1D3-415B-8B1A-01B450A98C6E}"/>
            </c:ext>
          </c:extLst>
        </c:ser>
        <c:dLbls>
          <c:dLblPos val="outEnd"/>
          <c:showLegendKey val="0"/>
          <c:showVal val="1"/>
          <c:showCatName val="0"/>
          <c:showSerName val="0"/>
          <c:showPercent val="0"/>
          <c:showBubbleSize val="0"/>
        </c:dLbls>
        <c:gapWidth val="444"/>
        <c:overlap val="-90"/>
        <c:axId val="453583536"/>
        <c:axId val="453585616"/>
      </c:barChart>
      <c:catAx>
        <c:axId val="453583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000" b="0" i="0" u="none" strike="noStrike" kern="1200" cap="all" spc="120" normalizeH="0" baseline="0">
                <a:solidFill>
                  <a:schemeClr val="tx1">
                    <a:lumMod val="65000"/>
                    <a:lumOff val="35000"/>
                  </a:schemeClr>
                </a:solidFill>
                <a:latin typeface="Avenir Next LT Pro" panose="020B0504020202020204" pitchFamily="34" charset="0"/>
                <a:ea typeface="+mn-ea"/>
                <a:cs typeface="+mn-cs"/>
              </a:defRPr>
            </a:pPr>
            <a:endParaRPr lang="en-US"/>
          </a:p>
        </c:txPr>
        <c:crossAx val="453585616"/>
        <c:crosses val="autoZero"/>
        <c:auto val="1"/>
        <c:lblAlgn val="ctr"/>
        <c:lblOffset val="100"/>
        <c:noMultiLvlLbl val="0"/>
      </c:catAx>
      <c:valAx>
        <c:axId val="453585616"/>
        <c:scaling>
          <c:orientation val="minMax"/>
        </c:scaling>
        <c:delete val="1"/>
        <c:axPos val="l"/>
        <c:numFmt formatCode="_-* #,##0_-;\-* #,##0_-;_-* &quot;-&quot;??_-;_-@_-" sourceLinked="1"/>
        <c:majorTickMark val="none"/>
        <c:minorTickMark val="none"/>
        <c:tickLblPos val="nextTo"/>
        <c:crossAx val="453583536"/>
        <c:crosses val="autoZero"/>
        <c:crossBetween val="between"/>
      </c:valAx>
      <c:spPr>
        <a:noFill/>
        <a:ln>
          <a:noFill/>
        </a:ln>
        <a:effectLst/>
      </c:spPr>
    </c:plotArea>
    <c:plotVisOnly val="1"/>
    <c:dispBlanksAs val="gap"/>
    <c:showDLblsOverMax val="0"/>
  </c:chart>
  <c:spPr>
    <a:noFill/>
    <a:ln>
      <a:noFill/>
    </a:ln>
    <a:effectLst/>
  </c:spPr>
  <c:txPr>
    <a:bodyPr/>
    <a:lstStyle/>
    <a:p>
      <a:pPr>
        <a:defRPr sz="1000">
          <a:latin typeface="Avenir Next LT Pro" panose="020B05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17DE5D-6898-409E-A6BF-3AA26F0A674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CA"/>
        </a:p>
      </dgm:t>
    </dgm:pt>
    <dgm:pt modelId="{21DD92EF-D340-451A-B356-9E605F57E28E}">
      <dgm:prSet phldrT="[Text]"/>
      <dgm:spPr/>
      <dgm:t>
        <a:bodyPr/>
        <a:lstStyle/>
        <a:p>
          <a:r>
            <a:rPr lang="en-US"/>
            <a:t>Step 1: Sociodemographics</a:t>
          </a:r>
          <a:endParaRPr lang="en-CA"/>
        </a:p>
      </dgm:t>
    </dgm:pt>
    <dgm:pt modelId="{602DC16D-7BA0-45F7-AB94-8FF45793423E}" type="parTrans" cxnId="{02BD34EF-B18A-43BD-8934-AE6949EBF950}">
      <dgm:prSet/>
      <dgm:spPr/>
      <dgm:t>
        <a:bodyPr/>
        <a:lstStyle/>
        <a:p>
          <a:endParaRPr lang="en-CA"/>
        </a:p>
      </dgm:t>
    </dgm:pt>
    <dgm:pt modelId="{B3B0873C-1792-4D72-8FEF-4E46D1C7561C}" type="sibTrans" cxnId="{02BD34EF-B18A-43BD-8934-AE6949EBF950}">
      <dgm:prSet/>
      <dgm:spPr/>
      <dgm:t>
        <a:bodyPr/>
        <a:lstStyle/>
        <a:p>
          <a:endParaRPr lang="en-CA"/>
        </a:p>
      </dgm:t>
    </dgm:pt>
    <dgm:pt modelId="{75F094C6-3B87-44AD-943D-A677466CD3E6}">
      <dgm:prSet phldrT="[Text]"/>
      <dgm:spPr/>
      <dgm:t>
        <a:bodyPr/>
        <a:lstStyle/>
        <a:p>
          <a:r>
            <a:rPr lang="en-US"/>
            <a:t>Social and structural determinants of health</a:t>
          </a:r>
          <a:endParaRPr lang="en-CA"/>
        </a:p>
      </dgm:t>
    </dgm:pt>
    <dgm:pt modelId="{EFF4B42D-6092-4461-9A02-06D192A666DC}" type="parTrans" cxnId="{D259FA1E-74C9-420C-88BF-6E615EF2696E}">
      <dgm:prSet/>
      <dgm:spPr/>
      <dgm:t>
        <a:bodyPr/>
        <a:lstStyle/>
        <a:p>
          <a:endParaRPr lang="en-CA"/>
        </a:p>
      </dgm:t>
    </dgm:pt>
    <dgm:pt modelId="{C90D990D-3D86-4F65-B807-EFD4D60B0A35}" type="sibTrans" cxnId="{D259FA1E-74C9-420C-88BF-6E615EF2696E}">
      <dgm:prSet/>
      <dgm:spPr/>
      <dgm:t>
        <a:bodyPr/>
        <a:lstStyle/>
        <a:p>
          <a:endParaRPr lang="en-CA"/>
        </a:p>
      </dgm:t>
    </dgm:pt>
    <dgm:pt modelId="{CE12EB65-D2BC-4B3D-8371-CD8BC47C07FE}">
      <dgm:prSet phldrT="[Text]"/>
      <dgm:spPr/>
      <dgm:t>
        <a:bodyPr/>
        <a:lstStyle/>
        <a:p>
          <a:r>
            <a:rPr lang="en-US"/>
            <a:t>Build a common understanding of Peel’s context</a:t>
          </a:r>
          <a:endParaRPr lang="en-CA"/>
        </a:p>
      </dgm:t>
    </dgm:pt>
    <dgm:pt modelId="{FF0516DA-4F50-4C88-AD66-79D18B8EDA61}" type="parTrans" cxnId="{5CC454C7-42F3-4EE2-ABF5-899255937AFB}">
      <dgm:prSet/>
      <dgm:spPr/>
      <dgm:t>
        <a:bodyPr/>
        <a:lstStyle/>
        <a:p>
          <a:endParaRPr lang="en-CA"/>
        </a:p>
      </dgm:t>
    </dgm:pt>
    <dgm:pt modelId="{D25C03A9-A3FF-4F1B-A773-C748F45C0DCA}" type="sibTrans" cxnId="{5CC454C7-42F3-4EE2-ABF5-899255937AFB}">
      <dgm:prSet/>
      <dgm:spPr/>
      <dgm:t>
        <a:bodyPr/>
        <a:lstStyle/>
        <a:p>
          <a:endParaRPr lang="en-CA"/>
        </a:p>
      </dgm:t>
    </dgm:pt>
    <dgm:pt modelId="{25648EDC-31B3-43E4-A19D-E3557D96E0D8}">
      <dgm:prSet phldrT="[Text]"/>
      <dgm:spPr/>
      <dgm:t>
        <a:bodyPr/>
        <a:lstStyle/>
        <a:p>
          <a:r>
            <a:rPr lang="en-US"/>
            <a:t>Step 2: Health Data</a:t>
          </a:r>
          <a:endParaRPr lang="en-CA"/>
        </a:p>
      </dgm:t>
    </dgm:pt>
    <dgm:pt modelId="{4BA6D88B-F493-4914-9C73-3EAF8FD2A4AE}" type="parTrans" cxnId="{BB6D56F7-341C-4EE0-AC53-AFE9D2D0F35E}">
      <dgm:prSet/>
      <dgm:spPr/>
      <dgm:t>
        <a:bodyPr/>
        <a:lstStyle/>
        <a:p>
          <a:endParaRPr lang="en-CA"/>
        </a:p>
      </dgm:t>
    </dgm:pt>
    <dgm:pt modelId="{8AAD043F-6DBC-4C7E-B7FC-7AE8BCB6ADD8}" type="sibTrans" cxnId="{BB6D56F7-341C-4EE0-AC53-AFE9D2D0F35E}">
      <dgm:prSet/>
      <dgm:spPr/>
      <dgm:t>
        <a:bodyPr/>
        <a:lstStyle/>
        <a:p>
          <a:endParaRPr lang="en-CA"/>
        </a:p>
      </dgm:t>
    </dgm:pt>
    <dgm:pt modelId="{7518CD1B-F10D-4973-9CE0-52DAC8401B18}">
      <dgm:prSet phldrT="[Text]"/>
      <dgm:spPr/>
      <dgm:t>
        <a:bodyPr/>
        <a:lstStyle/>
        <a:p>
          <a:r>
            <a:rPr lang="en-US"/>
            <a:t>Child Health: top 5 leading causes of mortality, birth rate, infant mortality rate, vulnerable on 1+ EDI domains</a:t>
          </a:r>
          <a:endParaRPr lang="en-CA"/>
        </a:p>
      </dgm:t>
    </dgm:pt>
    <dgm:pt modelId="{C1BCB73C-F930-43D3-9E6B-8818B224528C}" type="parTrans" cxnId="{A0320722-413C-435B-BF13-EC318F1B9A49}">
      <dgm:prSet/>
      <dgm:spPr/>
      <dgm:t>
        <a:bodyPr/>
        <a:lstStyle/>
        <a:p>
          <a:endParaRPr lang="en-CA"/>
        </a:p>
      </dgm:t>
    </dgm:pt>
    <dgm:pt modelId="{9D5605EC-96C6-4718-BCC7-3C950CD079DD}" type="sibTrans" cxnId="{A0320722-413C-435B-BF13-EC318F1B9A49}">
      <dgm:prSet/>
      <dgm:spPr/>
      <dgm:t>
        <a:bodyPr/>
        <a:lstStyle/>
        <a:p>
          <a:endParaRPr lang="en-CA"/>
        </a:p>
      </dgm:t>
    </dgm:pt>
    <dgm:pt modelId="{C6234039-374B-40F7-AE70-697E207B4DA7}">
      <dgm:prSet phldrT="[Text]"/>
      <dgm:spPr/>
      <dgm:t>
        <a:bodyPr/>
        <a:lstStyle/>
        <a:p>
          <a:r>
            <a:rPr lang="en-US"/>
            <a:t>Adult Health: top 5 leading causes of mortality, life expectancy, health behaviours (e.g., smoking, drinking, physical activity, cancer screening) </a:t>
          </a:r>
          <a:r>
            <a:rPr lang="en-US" b="1"/>
            <a:t>chronic disease incidence and prevalence</a:t>
          </a:r>
          <a:r>
            <a:rPr lang="en-US"/>
            <a:t> </a:t>
          </a:r>
          <a:endParaRPr lang="en-CA"/>
        </a:p>
      </dgm:t>
    </dgm:pt>
    <dgm:pt modelId="{D8B2B147-3CC2-4477-864D-2E7C527739A0}" type="parTrans" cxnId="{4FBADFF4-2D28-4489-A0D1-679712749089}">
      <dgm:prSet/>
      <dgm:spPr/>
      <dgm:t>
        <a:bodyPr/>
        <a:lstStyle/>
        <a:p>
          <a:endParaRPr lang="en-CA"/>
        </a:p>
      </dgm:t>
    </dgm:pt>
    <dgm:pt modelId="{715D1C61-67DD-498B-AD4E-9679E00E5542}" type="sibTrans" cxnId="{4FBADFF4-2D28-4489-A0D1-679712749089}">
      <dgm:prSet/>
      <dgm:spPr/>
      <dgm:t>
        <a:bodyPr/>
        <a:lstStyle/>
        <a:p>
          <a:endParaRPr lang="en-CA"/>
        </a:p>
      </dgm:t>
    </dgm:pt>
    <dgm:pt modelId="{E39273F3-6864-41A6-94F0-588DAED7C2E5}" type="pres">
      <dgm:prSet presAssocID="{0117DE5D-6898-409E-A6BF-3AA26F0A6749}" presName="Name0" presStyleCnt="0">
        <dgm:presLayoutVars>
          <dgm:dir/>
          <dgm:animLvl val="lvl"/>
          <dgm:resizeHandles val="exact"/>
        </dgm:presLayoutVars>
      </dgm:prSet>
      <dgm:spPr/>
    </dgm:pt>
    <dgm:pt modelId="{2035EB29-91E5-4BF7-B07B-0C097B336EBE}" type="pres">
      <dgm:prSet presAssocID="{21DD92EF-D340-451A-B356-9E605F57E28E}" presName="composite" presStyleCnt="0"/>
      <dgm:spPr/>
    </dgm:pt>
    <dgm:pt modelId="{0B834DE5-9726-4B68-9CBD-B306DDA2903C}" type="pres">
      <dgm:prSet presAssocID="{21DD92EF-D340-451A-B356-9E605F57E28E}" presName="parTx" presStyleLbl="alignNode1" presStyleIdx="0" presStyleCnt="2">
        <dgm:presLayoutVars>
          <dgm:chMax val="0"/>
          <dgm:chPref val="0"/>
          <dgm:bulletEnabled val="1"/>
        </dgm:presLayoutVars>
      </dgm:prSet>
      <dgm:spPr/>
    </dgm:pt>
    <dgm:pt modelId="{B09860EF-3D16-4936-BB4C-4387B5FC7707}" type="pres">
      <dgm:prSet presAssocID="{21DD92EF-D340-451A-B356-9E605F57E28E}" presName="desTx" presStyleLbl="alignAccFollowNode1" presStyleIdx="0" presStyleCnt="2">
        <dgm:presLayoutVars>
          <dgm:bulletEnabled val="1"/>
        </dgm:presLayoutVars>
      </dgm:prSet>
      <dgm:spPr/>
    </dgm:pt>
    <dgm:pt modelId="{390049C1-FFBC-403F-A0EE-6CC4B46B1F93}" type="pres">
      <dgm:prSet presAssocID="{B3B0873C-1792-4D72-8FEF-4E46D1C7561C}" presName="space" presStyleCnt="0"/>
      <dgm:spPr/>
    </dgm:pt>
    <dgm:pt modelId="{077146B7-05FC-47D5-A28C-F7E7AEB928AB}" type="pres">
      <dgm:prSet presAssocID="{25648EDC-31B3-43E4-A19D-E3557D96E0D8}" presName="composite" presStyleCnt="0"/>
      <dgm:spPr/>
    </dgm:pt>
    <dgm:pt modelId="{3896767D-4D77-4BBE-A5BE-C4E4AC355307}" type="pres">
      <dgm:prSet presAssocID="{25648EDC-31B3-43E4-A19D-E3557D96E0D8}" presName="parTx" presStyleLbl="alignNode1" presStyleIdx="1" presStyleCnt="2">
        <dgm:presLayoutVars>
          <dgm:chMax val="0"/>
          <dgm:chPref val="0"/>
          <dgm:bulletEnabled val="1"/>
        </dgm:presLayoutVars>
      </dgm:prSet>
      <dgm:spPr/>
    </dgm:pt>
    <dgm:pt modelId="{2006ECF5-BBFD-4952-A31C-D067CAB8A267}" type="pres">
      <dgm:prSet presAssocID="{25648EDC-31B3-43E4-A19D-E3557D96E0D8}" presName="desTx" presStyleLbl="alignAccFollowNode1" presStyleIdx="1" presStyleCnt="2">
        <dgm:presLayoutVars>
          <dgm:bulletEnabled val="1"/>
        </dgm:presLayoutVars>
      </dgm:prSet>
      <dgm:spPr/>
    </dgm:pt>
  </dgm:ptLst>
  <dgm:cxnLst>
    <dgm:cxn modelId="{05C1111A-7885-49CE-9E2B-B501AEE1623F}" type="presOf" srcId="{25648EDC-31B3-43E4-A19D-E3557D96E0D8}" destId="{3896767D-4D77-4BBE-A5BE-C4E4AC355307}" srcOrd="0" destOrd="0" presId="urn:microsoft.com/office/officeart/2005/8/layout/hList1"/>
    <dgm:cxn modelId="{D259FA1E-74C9-420C-88BF-6E615EF2696E}" srcId="{21DD92EF-D340-451A-B356-9E605F57E28E}" destId="{75F094C6-3B87-44AD-943D-A677466CD3E6}" srcOrd="0" destOrd="0" parTransId="{EFF4B42D-6092-4461-9A02-06D192A666DC}" sibTransId="{C90D990D-3D86-4F65-B807-EFD4D60B0A35}"/>
    <dgm:cxn modelId="{A0320722-413C-435B-BF13-EC318F1B9A49}" srcId="{25648EDC-31B3-43E4-A19D-E3557D96E0D8}" destId="{7518CD1B-F10D-4973-9CE0-52DAC8401B18}" srcOrd="0" destOrd="0" parTransId="{C1BCB73C-F930-43D3-9E6B-8818B224528C}" sibTransId="{9D5605EC-96C6-4718-BCC7-3C950CD079DD}"/>
    <dgm:cxn modelId="{3DEF3A24-E4E9-4664-85F8-3747821BB76B}" type="presOf" srcId="{C6234039-374B-40F7-AE70-697E207B4DA7}" destId="{2006ECF5-BBFD-4952-A31C-D067CAB8A267}" srcOrd="0" destOrd="1" presId="urn:microsoft.com/office/officeart/2005/8/layout/hList1"/>
    <dgm:cxn modelId="{2BB8272A-3685-40B2-A05D-DDF0D0017087}" type="presOf" srcId="{CE12EB65-D2BC-4B3D-8371-CD8BC47C07FE}" destId="{B09860EF-3D16-4936-BB4C-4387B5FC7707}" srcOrd="0" destOrd="1" presId="urn:microsoft.com/office/officeart/2005/8/layout/hList1"/>
    <dgm:cxn modelId="{4D3D803C-166B-46CD-A599-1A60FB5F6189}" type="presOf" srcId="{75F094C6-3B87-44AD-943D-A677466CD3E6}" destId="{B09860EF-3D16-4936-BB4C-4387B5FC7707}" srcOrd="0" destOrd="0" presId="urn:microsoft.com/office/officeart/2005/8/layout/hList1"/>
    <dgm:cxn modelId="{5CC454C7-42F3-4EE2-ABF5-899255937AFB}" srcId="{21DD92EF-D340-451A-B356-9E605F57E28E}" destId="{CE12EB65-D2BC-4B3D-8371-CD8BC47C07FE}" srcOrd="1" destOrd="0" parTransId="{FF0516DA-4F50-4C88-AD66-79D18B8EDA61}" sibTransId="{D25C03A9-A3FF-4F1B-A773-C748F45C0DCA}"/>
    <dgm:cxn modelId="{356485CB-0C96-498A-AC2D-802CC2A4F9E8}" type="presOf" srcId="{0117DE5D-6898-409E-A6BF-3AA26F0A6749}" destId="{E39273F3-6864-41A6-94F0-588DAED7C2E5}" srcOrd="0" destOrd="0" presId="urn:microsoft.com/office/officeart/2005/8/layout/hList1"/>
    <dgm:cxn modelId="{8A0B95ED-C84C-4E9C-A34D-4CF4672D4E4F}" type="presOf" srcId="{21DD92EF-D340-451A-B356-9E605F57E28E}" destId="{0B834DE5-9726-4B68-9CBD-B306DDA2903C}" srcOrd="0" destOrd="0" presId="urn:microsoft.com/office/officeart/2005/8/layout/hList1"/>
    <dgm:cxn modelId="{02BD34EF-B18A-43BD-8934-AE6949EBF950}" srcId="{0117DE5D-6898-409E-A6BF-3AA26F0A6749}" destId="{21DD92EF-D340-451A-B356-9E605F57E28E}" srcOrd="0" destOrd="0" parTransId="{602DC16D-7BA0-45F7-AB94-8FF45793423E}" sibTransId="{B3B0873C-1792-4D72-8FEF-4E46D1C7561C}"/>
    <dgm:cxn modelId="{4FBADFF4-2D28-4489-A0D1-679712749089}" srcId="{25648EDC-31B3-43E4-A19D-E3557D96E0D8}" destId="{C6234039-374B-40F7-AE70-697E207B4DA7}" srcOrd="1" destOrd="0" parTransId="{D8B2B147-3CC2-4477-864D-2E7C527739A0}" sibTransId="{715D1C61-67DD-498B-AD4E-9679E00E5542}"/>
    <dgm:cxn modelId="{BB6D56F7-341C-4EE0-AC53-AFE9D2D0F35E}" srcId="{0117DE5D-6898-409E-A6BF-3AA26F0A6749}" destId="{25648EDC-31B3-43E4-A19D-E3557D96E0D8}" srcOrd="1" destOrd="0" parTransId="{4BA6D88B-F493-4914-9C73-3EAF8FD2A4AE}" sibTransId="{8AAD043F-6DBC-4C7E-B7FC-7AE8BCB6ADD8}"/>
    <dgm:cxn modelId="{565604FB-F342-41CB-9626-613C51AE9E1A}" type="presOf" srcId="{7518CD1B-F10D-4973-9CE0-52DAC8401B18}" destId="{2006ECF5-BBFD-4952-A31C-D067CAB8A267}" srcOrd="0" destOrd="0" presId="urn:microsoft.com/office/officeart/2005/8/layout/hList1"/>
    <dgm:cxn modelId="{956EBC1A-AA51-4A0C-90B1-0843472AA0C0}" type="presParOf" srcId="{E39273F3-6864-41A6-94F0-588DAED7C2E5}" destId="{2035EB29-91E5-4BF7-B07B-0C097B336EBE}" srcOrd="0" destOrd="0" presId="urn:microsoft.com/office/officeart/2005/8/layout/hList1"/>
    <dgm:cxn modelId="{2583BD9F-06A2-4BA3-8303-BA0ED3548DB4}" type="presParOf" srcId="{2035EB29-91E5-4BF7-B07B-0C097B336EBE}" destId="{0B834DE5-9726-4B68-9CBD-B306DDA2903C}" srcOrd="0" destOrd="0" presId="urn:microsoft.com/office/officeart/2005/8/layout/hList1"/>
    <dgm:cxn modelId="{7551CE96-EAB2-489A-84B6-5DABAE3AE6FD}" type="presParOf" srcId="{2035EB29-91E5-4BF7-B07B-0C097B336EBE}" destId="{B09860EF-3D16-4936-BB4C-4387B5FC7707}" srcOrd="1" destOrd="0" presId="urn:microsoft.com/office/officeart/2005/8/layout/hList1"/>
    <dgm:cxn modelId="{DA66263A-9627-4857-BC44-B49C56D78E00}" type="presParOf" srcId="{E39273F3-6864-41A6-94F0-588DAED7C2E5}" destId="{390049C1-FFBC-403F-A0EE-6CC4B46B1F93}" srcOrd="1" destOrd="0" presId="urn:microsoft.com/office/officeart/2005/8/layout/hList1"/>
    <dgm:cxn modelId="{17F4169A-B351-4740-9A01-DA9C43870629}" type="presParOf" srcId="{E39273F3-6864-41A6-94F0-588DAED7C2E5}" destId="{077146B7-05FC-47D5-A28C-F7E7AEB928AB}" srcOrd="2" destOrd="0" presId="urn:microsoft.com/office/officeart/2005/8/layout/hList1"/>
    <dgm:cxn modelId="{F1AC4BD7-0731-42D5-96DA-248022EE678D}" type="presParOf" srcId="{077146B7-05FC-47D5-A28C-F7E7AEB928AB}" destId="{3896767D-4D77-4BBE-A5BE-C4E4AC355307}" srcOrd="0" destOrd="0" presId="urn:microsoft.com/office/officeart/2005/8/layout/hList1"/>
    <dgm:cxn modelId="{7D30D814-BD63-4A1F-B10D-CE2CFBCD22FC}" type="presParOf" srcId="{077146B7-05FC-47D5-A28C-F7E7AEB928AB}" destId="{2006ECF5-BBFD-4952-A31C-D067CAB8A26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34DE5-9726-4B68-9CBD-B306DDA2903C}">
      <dsp:nvSpPr>
        <dsp:cNvPr id="0" name=""/>
        <dsp:cNvSpPr/>
      </dsp:nvSpPr>
      <dsp:spPr>
        <a:xfrm>
          <a:off x="38" y="151980"/>
          <a:ext cx="3685337" cy="460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Step 1: Sociodemographics</a:t>
          </a:r>
          <a:endParaRPr lang="en-CA" sz="1600" kern="1200"/>
        </a:p>
      </dsp:txBody>
      <dsp:txXfrm>
        <a:off x="38" y="151980"/>
        <a:ext cx="3685337" cy="460800"/>
      </dsp:txXfrm>
    </dsp:sp>
    <dsp:sp modelId="{B09860EF-3D16-4936-BB4C-4387B5FC7707}">
      <dsp:nvSpPr>
        <dsp:cNvPr id="0" name=""/>
        <dsp:cNvSpPr/>
      </dsp:nvSpPr>
      <dsp:spPr>
        <a:xfrm>
          <a:off x="38" y="612780"/>
          <a:ext cx="3685337" cy="24979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Social and structural determinants of health</a:t>
          </a:r>
          <a:endParaRPr lang="en-CA" sz="1600" kern="1200"/>
        </a:p>
        <a:p>
          <a:pPr marL="171450" lvl="1" indent="-171450" algn="l" defTabSz="711200">
            <a:lnSpc>
              <a:spcPct val="90000"/>
            </a:lnSpc>
            <a:spcBef>
              <a:spcPct val="0"/>
            </a:spcBef>
            <a:spcAft>
              <a:spcPct val="15000"/>
            </a:spcAft>
            <a:buChar char="•"/>
          </a:pPr>
          <a:r>
            <a:rPr lang="en-US" sz="1600" kern="1200"/>
            <a:t>Build a common understanding of Peel’s context</a:t>
          </a:r>
          <a:endParaRPr lang="en-CA" sz="1600" kern="1200"/>
        </a:p>
      </dsp:txBody>
      <dsp:txXfrm>
        <a:off x="38" y="612780"/>
        <a:ext cx="3685337" cy="2497950"/>
      </dsp:txXfrm>
    </dsp:sp>
    <dsp:sp modelId="{3896767D-4D77-4BBE-A5BE-C4E4AC355307}">
      <dsp:nvSpPr>
        <dsp:cNvPr id="0" name=""/>
        <dsp:cNvSpPr/>
      </dsp:nvSpPr>
      <dsp:spPr>
        <a:xfrm>
          <a:off x="4201323" y="151980"/>
          <a:ext cx="3685337" cy="460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Step 2: Health Data</a:t>
          </a:r>
          <a:endParaRPr lang="en-CA" sz="1600" kern="1200"/>
        </a:p>
      </dsp:txBody>
      <dsp:txXfrm>
        <a:off x="4201323" y="151980"/>
        <a:ext cx="3685337" cy="460800"/>
      </dsp:txXfrm>
    </dsp:sp>
    <dsp:sp modelId="{2006ECF5-BBFD-4952-A31C-D067CAB8A267}">
      <dsp:nvSpPr>
        <dsp:cNvPr id="0" name=""/>
        <dsp:cNvSpPr/>
      </dsp:nvSpPr>
      <dsp:spPr>
        <a:xfrm>
          <a:off x="4201323" y="612780"/>
          <a:ext cx="3685337" cy="249795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kern="1200"/>
            <a:t>Child Health: top 5 leading causes of mortality, birth rate, infant mortality rate, vulnerable on 1+ EDI domains</a:t>
          </a:r>
          <a:endParaRPr lang="en-CA" sz="1600" kern="1200"/>
        </a:p>
        <a:p>
          <a:pPr marL="171450" lvl="1" indent="-171450" algn="l" defTabSz="711200">
            <a:lnSpc>
              <a:spcPct val="90000"/>
            </a:lnSpc>
            <a:spcBef>
              <a:spcPct val="0"/>
            </a:spcBef>
            <a:spcAft>
              <a:spcPct val="15000"/>
            </a:spcAft>
            <a:buChar char="•"/>
          </a:pPr>
          <a:r>
            <a:rPr lang="en-US" sz="1600" kern="1200"/>
            <a:t>Adult Health: top 5 leading causes of mortality, life expectancy, health behaviours (e.g., smoking, drinking, physical activity, cancer screening) </a:t>
          </a:r>
          <a:r>
            <a:rPr lang="en-US" sz="1600" b="1" kern="1200"/>
            <a:t>chronic disease incidence and prevalence</a:t>
          </a:r>
          <a:r>
            <a:rPr lang="en-US" sz="1600" kern="1200"/>
            <a:t> </a:t>
          </a:r>
          <a:endParaRPr lang="en-CA" sz="1600" kern="1200"/>
        </a:p>
      </dsp:txBody>
      <dsp:txXfrm>
        <a:off x="4201323" y="612780"/>
        <a:ext cx="3685337" cy="249795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EE5BEE-5DB1-0C48-8E1F-F17A5F738AAE}" type="datetimeFigureOut">
              <a:rPr lang="en-US" smtClean="0"/>
              <a:t>12/13/2023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4671EF-E930-5041-93E6-068926879B88}" type="slidenum">
              <a:rPr lang="en-US" smtClean="0"/>
              <a:t>‹#›</a:t>
            </a:fld>
            <a:endParaRPr lang="en-US"/>
          </a:p>
        </p:txBody>
      </p:sp>
    </p:spTree>
    <p:extLst>
      <p:ext uri="{BB962C8B-B14F-4D97-AF65-F5344CB8AC3E}">
        <p14:creationId xmlns:p14="http://schemas.microsoft.com/office/powerpoint/2010/main" val="47658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414671EF-E930-5041-93E6-068926879B88}" type="slidenum">
              <a:rPr lang="en-US" smtClean="0"/>
              <a:t>1</a:t>
            </a:fld>
            <a:endParaRPr lang="en-US"/>
          </a:p>
        </p:txBody>
      </p:sp>
    </p:spTree>
    <p:extLst>
      <p:ext uri="{BB962C8B-B14F-4D97-AF65-F5344CB8AC3E}">
        <p14:creationId xmlns:p14="http://schemas.microsoft.com/office/powerpoint/2010/main" val="333658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2</a:t>
            </a:fld>
            <a:endParaRPr lang="en-US"/>
          </a:p>
        </p:txBody>
      </p:sp>
    </p:spTree>
    <p:extLst>
      <p:ext uri="{BB962C8B-B14F-4D97-AF65-F5344CB8AC3E}">
        <p14:creationId xmlns:p14="http://schemas.microsoft.com/office/powerpoint/2010/main" val="36673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14671EF-E930-5041-93E6-068926879B88}" type="slidenum">
              <a:rPr lang="en-US" smtClean="0"/>
              <a:t>3</a:t>
            </a:fld>
            <a:endParaRPr lang="en-US"/>
          </a:p>
        </p:txBody>
      </p:sp>
    </p:spTree>
    <p:extLst>
      <p:ext uri="{BB962C8B-B14F-4D97-AF65-F5344CB8AC3E}">
        <p14:creationId xmlns:p14="http://schemas.microsoft.com/office/powerpoint/2010/main" val="528472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4</a:t>
            </a:fld>
            <a:endParaRPr lang="en-US"/>
          </a:p>
        </p:txBody>
      </p:sp>
    </p:spTree>
    <p:extLst>
      <p:ext uri="{BB962C8B-B14F-4D97-AF65-F5344CB8AC3E}">
        <p14:creationId xmlns:p14="http://schemas.microsoft.com/office/powerpoint/2010/main" val="2015363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5</a:t>
            </a:fld>
            <a:endParaRPr lang="en-US"/>
          </a:p>
        </p:txBody>
      </p:sp>
    </p:spTree>
    <p:extLst>
      <p:ext uri="{BB962C8B-B14F-4D97-AF65-F5344CB8AC3E}">
        <p14:creationId xmlns:p14="http://schemas.microsoft.com/office/powerpoint/2010/main" val="4150296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1422C6E-9715-4B33-8C64-33E0E716CE28}" type="slidenum">
              <a:rPr lang="en-CA" smtClean="0"/>
              <a:t>6</a:t>
            </a:fld>
            <a:endParaRPr lang="en-CA"/>
          </a:p>
        </p:txBody>
      </p:sp>
    </p:spTree>
    <p:extLst>
      <p:ext uri="{BB962C8B-B14F-4D97-AF65-F5344CB8AC3E}">
        <p14:creationId xmlns:p14="http://schemas.microsoft.com/office/powerpoint/2010/main" val="992454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1422C6E-9715-4B33-8C64-33E0E716CE28}" type="slidenum">
              <a:rPr lang="en-CA" smtClean="0"/>
              <a:t>7</a:t>
            </a:fld>
            <a:endParaRPr lang="en-CA"/>
          </a:p>
        </p:txBody>
      </p:sp>
    </p:spTree>
    <p:extLst>
      <p:ext uri="{BB962C8B-B14F-4D97-AF65-F5344CB8AC3E}">
        <p14:creationId xmlns:p14="http://schemas.microsoft.com/office/powerpoint/2010/main" val="2988500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effectLst/>
                <a:ea typeface="Calibri" panose="020F0502020204030204" pitchFamily="34" charset="0"/>
                <a:cs typeface="Arial" panose="020B0604020202020204" pitchFamily="34" charset="0"/>
              </a:rPr>
              <a:t>Data zones were aggregated </a:t>
            </a:r>
            <a:r>
              <a:rPr lang="en-US" sz="1200" dirty="0">
                <a:ea typeface="Calibri" panose="020F0502020204030204" pitchFamily="34" charset="0"/>
                <a:cs typeface="Arial" panose="020B0604020202020204" pitchFamily="34" charset="0"/>
              </a:rPr>
              <a:t>from census tracts using the </a:t>
            </a:r>
            <a:r>
              <a:rPr lang="en-US" sz="1200" dirty="0" err="1">
                <a:effectLst/>
                <a:ea typeface="Calibri" panose="020F0502020204030204" pitchFamily="34" charset="0"/>
                <a:cs typeface="Arial" panose="020B0604020202020204" pitchFamily="34" charset="0"/>
              </a:rPr>
              <a:t>the</a:t>
            </a:r>
            <a:r>
              <a:rPr lang="en-US" sz="1200" dirty="0">
                <a:effectLst/>
                <a:ea typeface="Calibri" panose="020F0502020204030204" pitchFamily="34" charset="0"/>
                <a:cs typeface="Arial" panose="020B0604020202020204" pitchFamily="34" charset="0"/>
              </a:rPr>
              <a:t> results of the cluster and outlier analysis hot spot analysis </a:t>
            </a:r>
            <a:r>
              <a:rPr lang="en-US" sz="1200" dirty="0">
                <a:ea typeface="Calibri" panose="020F0502020204030204" pitchFamily="34" charset="0"/>
                <a:cs typeface="Arial" panose="020B0604020202020204" pitchFamily="34" charset="0"/>
              </a:rPr>
              <a:t>SDOH </a:t>
            </a:r>
            <a:r>
              <a:rPr lang="en-US" sz="1200" dirty="0">
                <a:effectLst/>
                <a:ea typeface="Calibri" panose="020F0502020204030204" pitchFamily="34" charset="0"/>
                <a:cs typeface="Arial" panose="020B0604020202020204" pitchFamily="34" charset="0"/>
              </a:rPr>
              <a:t>composite scores, road network major water courses multiple listing service (MLS) neighbourhood boundaries (City of Ottawa combined physical and demographic characteristics to define boundaries and utilized MLS neighbourhood maps to help identify areas of common reference) and ortho-images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effectLst/>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effectLst/>
                <a:ea typeface="Calibri" panose="020F0502020204030204" pitchFamily="34" charset="0"/>
                <a:cs typeface="Arial" panose="020B0604020202020204" pitchFamily="34" charset="0"/>
              </a:rPr>
              <a:t>These zones shared a similar composite score and included census tracts that were flagged as significant hot or cold spots and omitted outliers. These zones were aligned with existing local boundaries based on information sourced from Google Maps and MLS, and respected natural and human-made boundaries.</a:t>
            </a:r>
            <a:endParaRPr lang="en-US" sz="1200" dirty="0">
              <a:effectLst/>
              <a:ea typeface="Calibri" panose="020F0502020204030204" pitchFamily="34" charset="0"/>
              <a:cs typeface="Times New Roman" panose="02020603050405020304" pitchFamily="18" charset="0"/>
            </a:endParaRPr>
          </a:p>
          <a:p>
            <a:pPr marL="0" lvl="0" indent="0">
              <a:buFont typeface="Arial" panose="020B0604020202020204" pitchFamily="34" charset="0"/>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10</a:t>
            </a:fld>
            <a:endParaRPr lang="en-US"/>
          </a:p>
        </p:txBody>
      </p:sp>
    </p:spTree>
    <p:extLst>
      <p:ext uri="{BB962C8B-B14F-4D97-AF65-F5344CB8AC3E}">
        <p14:creationId xmlns:p14="http://schemas.microsoft.com/office/powerpoint/2010/main" val="34261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11</a:t>
            </a:fld>
            <a:endParaRPr lang="en-US"/>
          </a:p>
        </p:txBody>
      </p:sp>
    </p:spTree>
    <p:extLst>
      <p:ext uri="{BB962C8B-B14F-4D97-AF65-F5344CB8AC3E}">
        <p14:creationId xmlns:p14="http://schemas.microsoft.com/office/powerpoint/2010/main" val="379572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12</a:t>
            </a:fld>
            <a:endParaRPr lang="en-US"/>
          </a:p>
        </p:txBody>
      </p:sp>
    </p:spTree>
    <p:extLst>
      <p:ext uri="{BB962C8B-B14F-4D97-AF65-F5344CB8AC3E}">
        <p14:creationId xmlns:p14="http://schemas.microsoft.com/office/powerpoint/2010/main" val="3206718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13</a:t>
            </a:fld>
            <a:endParaRPr lang="en-US"/>
          </a:p>
        </p:txBody>
      </p:sp>
    </p:spTree>
    <p:extLst>
      <p:ext uri="{BB962C8B-B14F-4D97-AF65-F5344CB8AC3E}">
        <p14:creationId xmlns:p14="http://schemas.microsoft.com/office/powerpoint/2010/main" val="652914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15C9F7DD-BEEB-494B-A6B0-01600CBCEF36}" type="slidenum">
              <a:rPr lang="en-US" smtClean="0"/>
              <a:t>14</a:t>
            </a:fld>
            <a:endParaRPr lang="en-US"/>
          </a:p>
        </p:txBody>
      </p:sp>
    </p:spTree>
    <p:extLst>
      <p:ext uri="{BB962C8B-B14F-4D97-AF65-F5344CB8AC3E}">
        <p14:creationId xmlns:p14="http://schemas.microsoft.com/office/powerpoint/2010/main" val="1906124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15</a:t>
            </a:fld>
            <a:endParaRPr lang="en-US"/>
          </a:p>
        </p:txBody>
      </p:sp>
    </p:spTree>
    <p:extLst>
      <p:ext uri="{BB962C8B-B14F-4D97-AF65-F5344CB8AC3E}">
        <p14:creationId xmlns:p14="http://schemas.microsoft.com/office/powerpoint/2010/main" val="16770305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15C9F7DD-BEEB-494B-A6B0-01600CBCEF36}" type="slidenum">
              <a:rPr lang="en-US" smtClean="0"/>
              <a:t>16</a:t>
            </a:fld>
            <a:endParaRPr lang="en-US"/>
          </a:p>
        </p:txBody>
      </p:sp>
    </p:spTree>
    <p:extLst>
      <p:ext uri="{BB962C8B-B14F-4D97-AF65-F5344CB8AC3E}">
        <p14:creationId xmlns:p14="http://schemas.microsoft.com/office/powerpoint/2010/main" val="814620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15C9F7DD-BEEB-494B-A6B0-01600CBCEF36}" type="slidenum">
              <a:rPr lang="en-US" smtClean="0"/>
              <a:t>17</a:t>
            </a:fld>
            <a:endParaRPr lang="en-US"/>
          </a:p>
        </p:txBody>
      </p:sp>
    </p:spTree>
    <p:extLst>
      <p:ext uri="{BB962C8B-B14F-4D97-AF65-F5344CB8AC3E}">
        <p14:creationId xmlns:p14="http://schemas.microsoft.com/office/powerpoint/2010/main" val="2228376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18</a:t>
            </a:fld>
            <a:endParaRPr lang="en-US"/>
          </a:p>
        </p:txBody>
      </p:sp>
    </p:spTree>
    <p:extLst>
      <p:ext uri="{BB962C8B-B14F-4D97-AF65-F5344CB8AC3E}">
        <p14:creationId xmlns:p14="http://schemas.microsoft.com/office/powerpoint/2010/main" val="116531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19</a:t>
            </a:fld>
            <a:endParaRPr lang="en-US"/>
          </a:p>
        </p:txBody>
      </p:sp>
    </p:spTree>
    <p:extLst>
      <p:ext uri="{BB962C8B-B14F-4D97-AF65-F5344CB8AC3E}">
        <p14:creationId xmlns:p14="http://schemas.microsoft.com/office/powerpoint/2010/main" val="2111036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414671EF-E930-5041-93E6-068926879B88}" type="slidenum">
              <a:rPr lang="en-US" smtClean="0"/>
              <a:t>20</a:t>
            </a:fld>
            <a:endParaRPr lang="en-US"/>
          </a:p>
        </p:txBody>
      </p:sp>
    </p:spTree>
    <p:extLst>
      <p:ext uri="{BB962C8B-B14F-4D97-AF65-F5344CB8AC3E}">
        <p14:creationId xmlns:p14="http://schemas.microsoft.com/office/powerpoint/2010/main" val="3628825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CA" dirty="0"/>
          </a:p>
        </p:txBody>
      </p:sp>
      <p:sp>
        <p:nvSpPr>
          <p:cNvPr id="4" name="Slide Number Placeholder 3"/>
          <p:cNvSpPr>
            <a:spLocks noGrp="1"/>
          </p:cNvSpPr>
          <p:nvPr>
            <p:ph type="sldNum" sz="quarter" idx="5"/>
          </p:nvPr>
        </p:nvSpPr>
        <p:spPr/>
        <p:txBody>
          <a:bodyPr/>
          <a:lstStyle/>
          <a:p>
            <a:fld id="{414671EF-E930-5041-93E6-068926879B88}" type="slidenum">
              <a:rPr lang="en-US" smtClean="0"/>
              <a:t>21</a:t>
            </a:fld>
            <a:endParaRPr lang="en-US"/>
          </a:p>
        </p:txBody>
      </p:sp>
    </p:spTree>
    <p:extLst>
      <p:ext uri="{BB962C8B-B14F-4D97-AF65-F5344CB8AC3E}">
        <p14:creationId xmlns:p14="http://schemas.microsoft.com/office/powerpoint/2010/main" val="1967048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1" name="Picture 11">
            <a:extLst>
              <a:ext uri="{FF2B5EF4-FFF2-40B4-BE49-F238E27FC236}">
                <a16:creationId xmlns:a16="http://schemas.microsoft.com/office/drawing/2014/main" id="{52328342-F041-9843-AA8F-408A56C34A14}"/>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336"/>
          <a:stretch/>
        </p:blipFill>
        <p:spPr bwMode="auto">
          <a:xfrm>
            <a:off x="6646863" y="2571751"/>
            <a:ext cx="2100263"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a:extLst>
              <a:ext uri="{FF2B5EF4-FFF2-40B4-BE49-F238E27FC236}">
                <a16:creationId xmlns:a16="http://schemas.microsoft.com/office/drawing/2014/main" id="{77AC1A93-A1EB-8B4D-B0E0-BC531EF3B1B6}"/>
              </a:ext>
            </a:extLst>
          </p:cNvPr>
          <p:cNvPicPr>
            <a:picLocks noChangeAspect="1" noChangeArrowheads="1"/>
          </p:cNvPicPr>
          <p:nvPr/>
        </p:nvPicPr>
        <p:blipFill>
          <a:blip r:embed="rId3"/>
          <a:srcRect/>
          <a:stretch/>
        </p:blipFill>
        <p:spPr bwMode="auto">
          <a:xfrm>
            <a:off x="396679" y="427400"/>
            <a:ext cx="1834983" cy="615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640D7AE-EAF3-D04A-BFB9-4475A583AB6B}"/>
              </a:ext>
            </a:extLst>
          </p:cNvPr>
          <p:cNvSpPr>
            <a:spLocks noGrp="1"/>
          </p:cNvSpPr>
          <p:nvPr>
            <p:ph type="ctrTitle" hasCustomPrompt="1"/>
          </p:nvPr>
        </p:nvSpPr>
        <p:spPr>
          <a:xfrm>
            <a:off x="396679" y="1698066"/>
            <a:ext cx="8142014" cy="895350"/>
          </a:xfrm>
          <a:prstGeom prst="rect">
            <a:avLst/>
          </a:prstGeom>
        </p:spPr>
        <p:txBody>
          <a:bodyPr anchor="t">
            <a:spAutoFit/>
          </a:bodyPr>
          <a:lstStyle>
            <a:lvl1pPr algn="l">
              <a:lnSpc>
                <a:spcPct val="80000"/>
              </a:lnSpc>
              <a:spcAft>
                <a:spcPts val="900"/>
              </a:spcAft>
              <a:defRPr sz="6000" baseline="0"/>
            </a:lvl1pPr>
          </a:lstStyle>
          <a:p>
            <a:r>
              <a:rPr lang="en-US"/>
              <a:t>Click to edit master</a:t>
            </a:r>
          </a:p>
        </p:txBody>
      </p:sp>
      <p:sp>
        <p:nvSpPr>
          <p:cNvPr id="3" name="Subtitle 2">
            <a:extLst>
              <a:ext uri="{FF2B5EF4-FFF2-40B4-BE49-F238E27FC236}">
                <a16:creationId xmlns:a16="http://schemas.microsoft.com/office/drawing/2014/main" id="{5746DCDF-21FE-8C4D-8745-7DCFD4D2570B}"/>
              </a:ext>
            </a:extLst>
          </p:cNvPr>
          <p:cNvSpPr>
            <a:spLocks noGrp="1"/>
          </p:cNvSpPr>
          <p:nvPr>
            <p:ph type="subTitle" idx="1" hasCustomPrompt="1"/>
          </p:nvPr>
        </p:nvSpPr>
        <p:spPr>
          <a:xfrm>
            <a:off x="396679" y="2593415"/>
            <a:ext cx="6604817" cy="519373"/>
          </a:xfrm>
        </p:spPr>
        <p:txBody>
          <a:bodyPr>
            <a:spAutoFit/>
          </a:bodyPr>
          <a:lstStyle>
            <a:lvl1pPr marL="0" indent="0" algn="l">
              <a:buNone/>
              <a:defRPr sz="3000"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9" name="Text Placeholder 18">
            <a:extLst>
              <a:ext uri="{FF2B5EF4-FFF2-40B4-BE49-F238E27FC236}">
                <a16:creationId xmlns:a16="http://schemas.microsoft.com/office/drawing/2014/main" id="{ED314930-454A-F846-BAF7-F0B6DD2E71DE}"/>
              </a:ext>
            </a:extLst>
          </p:cNvPr>
          <p:cNvSpPr>
            <a:spLocks noGrp="1"/>
          </p:cNvSpPr>
          <p:nvPr>
            <p:ph type="body" sz="quarter" idx="10" hasCustomPrompt="1"/>
          </p:nvPr>
        </p:nvSpPr>
        <p:spPr>
          <a:xfrm>
            <a:off x="396874" y="4160848"/>
            <a:ext cx="6604621" cy="513602"/>
          </a:xfrm>
        </p:spPr>
        <p:txBody>
          <a:bodyPr>
            <a:spAutoFit/>
          </a:bodyPr>
          <a:lstStyle>
            <a:lvl1pPr marL="0" indent="0" eaLnBrk="1" fontAlgn="auto" hangingPunct="1">
              <a:spcBef>
                <a:spcPts val="0"/>
              </a:spcBef>
              <a:spcAft>
                <a:spcPts val="0"/>
              </a:spcAft>
              <a:buNone/>
              <a:defRPr/>
            </a:lvl1pPr>
            <a:lvl3pPr>
              <a:buNone/>
              <a:defRPr/>
            </a:lvl3pPr>
            <a:lvl4pPr>
              <a:buNone/>
              <a:defRPr/>
            </a:lvl4pPr>
          </a:lstStyle>
          <a:p>
            <a:pPr eaLnBrk="1" fontAlgn="auto" hangingPunct="1">
              <a:spcBef>
                <a:spcPts val="0"/>
              </a:spcBef>
              <a:spcAft>
                <a:spcPts val="0"/>
              </a:spcAft>
              <a:defRPr/>
            </a:pPr>
            <a:r>
              <a:rPr lang="en-US" altLang="en-US" sz="1500" spc="-38" baseline="0">
                <a:latin typeface="+mn-lt"/>
              </a:rPr>
              <a:t>Click to edit your name or department </a:t>
            </a:r>
            <a:br>
              <a:rPr lang="en-US" altLang="en-US" sz="1500" spc="-38" baseline="0">
                <a:latin typeface="+mn-lt"/>
              </a:rPr>
            </a:br>
            <a:r>
              <a:rPr lang="en-US" altLang="en-US" sz="1500" spc="-38" baseline="0">
                <a:latin typeface="+mn-lt"/>
              </a:rPr>
              <a:t>Click to edit a date, 2021</a:t>
            </a:r>
          </a:p>
        </p:txBody>
      </p:sp>
    </p:spTree>
    <p:extLst>
      <p:ext uri="{BB962C8B-B14F-4D97-AF65-F5344CB8AC3E}">
        <p14:creationId xmlns:p14="http://schemas.microsoft.com/office/powerpoint/2010/main" val="2330292266"/>
      </p:ext>
    </p:extLst>
  </p:cSld>
  <p:clrMapOvr>
    <a:masterClrMapping/>
  </p:clrMapOvr>
  <p:extLst>
    <p:ext uri="{DCECCB84-F9BA-43D5-87BE-67443E8EF086}">
      <p15:sldGuideLst xmlns:p15="http://schemas.microsoft.com/office/powerpoint/2012/main">
        <p15:guide id="1" orient="horz" pos="10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Divider with P logo">
    <p:bg>
      <p:bgPr>
        <a:solidFill>
          <a:schemeClr val="tx2"/>
        </a:solidFill>
        <a:effectLst/>
      </p:bgPr>
    </p:bg>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18672F6A-A8C4-4BDC-A8F9-95D7D32F9642}"/>
              </a:ext>
              <a:ext uri="{C183D7F6-B498-43B3-948B-1728B52AA6E4}">
                <adec:decorative xmlns:adec="http://schemas.microsoft.com/office/drawing/2017/decorative" val="1"/>
              </a:ext>
            </a:extLst>
          </p:cNvPr>
          <p:cNvPicPr>
            <a:picLocks noChangeAspect="1" noChangeArrowheads="1"/>
          </p:cNvPicPr>
          <p:nvPr userDrawn="1"/>
        </p:nvPicPr>
        <p:blipFill rotWithShape="1">
          <a:blip r:embed="rId2"/>
          <a:srcRect b="7336"/>
          <a:stretch/>
        </p:blipFill>
        <p:spPr bwMode="auto">
          <a:xfrm>
            <a:off x="6648414" y="2571751"/>
            <a:ext cx="209716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1">
            <a:extLst>
              <a:ext uri="{FF2B5EF4-FFF2-40B4-BE49-F238E27FC236}">
                <a16:creationId xmlns:a16="http://schemas.microsoft.com/office/drawing/2014/main" id="{AF612436-93BC-424E-99D0-FCC69E074A33}"/>
              </a:ext>
            </a:extLst>
          </p:cNvPr>
          <p:cNvPicPr>
            <a:picLocks noChangeAspect="1" noChangeArrowheads="1"/>
          </p:cNvPicPr>
          <p:nvPr/>
        </p:nvPicPr>
        <p:blipFill rotWithShape="1">
          <a:blip r:embed="rId2"/>
          <a:srcRect b="7336"/>
          <a:stretch/>
        </p:blipFill>
        <p:spPr bwMode="auto">
          <a:xfrm>
            <a:off x="6648414" y="2571751"/>
            <a:ext cx="209716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a:extLst>
              <a:ext uri="{FF2B5EF4-FFF2-40B4-BE49-F238E27FC236}">
                <a16:creationId xmlns:a16="http://schemas.microsoft.com/office/drawing/2014/main" id="{45EFCCB1-19AF-A815-E7F5-4FDD4E72756B}"/>
              </a:ext>
            </a:extLst>
          </p:cNvPr>
          <p:cNvPicPr>
            <a:picLocks noChangeAspect="1" noChangeArrowheads="1"/>
          </p:cNvPicPr>
          <p:nvPr/>
        </p:nvPicPr>
        <p:blipFill rotWithShape="1">
          <a:blip r:embed="rId2"/>
          <a:srcRect b="7336"/>
          <a:stretch/>
        </p:blipFill>
        <p:spPr bwMode="auto">
          <a:xfrm>
            <a:off x="6648414" y="2571751"/>
            <a:ext cx="209716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640D7AE-EAF3-D04A-BFB9-4475A583AB6B}"/>
              </a:ext>
            </a:extLst>
          </p:cNvPr>
          <p:cNvSpPr>
            <a:spLocks noGrp="1"/>
          </p:cNvSpPr>
          <p:nvPr>
            <p:ph type="ctrTitle"/>
          </p:nvPr>
        </p:nvSpPr>
        <p:spPr>
          <a:xfrm>
            <a:off x="564356" y="1608737"/>
            <a:ext cx="7986713" cy="1615827"/>
          </a:xfrm>
          <a:prstGeom prst="rect">
            <a:avLst/>
          </a:prstGeom>
        </p:spPr>
        <p:txBody>
          <a:bodyPr anchor="ctr" anchorCtr="0"/>
          <a:lstStyle>
            <a:lvl1pPr algn="l" fontAlgn="t">
              <a:lnSpc>
                <a:spcPct val="80000"/>
              </a:lnSpc>
              <a:spcAft>
                <a:spcPts val="900"/>
              </a:spcAft>
              <a:defRPr sz="6000" b="1" i="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318712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ivider with P logo dark">
    <p:bg>
      <p:bgPr>
        <a:solidFill>
          <a:schemeClr val="tx2"/>
        </a:solidFill>
        <a:effectLst/>
      </p:bgPr>
    </p:bg>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51D74794-2A3F-4856-AC74-B6FCACA45FD7}"/>
              </a:ext>
              <a:ext uri="{C183D7F6-B498-43B3-948B-1728B52AA6E4}">
                <adec:decorative xmlns:adec="http://schemas.microsoft.com/office/drawing/2017/decorative" val="1"/>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26000" contrast="8000"/>
                    </a14:imgEffect>
                  </a14:imgLayer>
                </a14:imgProps>
              </a:ext>
            </a:extLst>
          </a:blip>
          <a:srcRect b="7336"/>
          <a:stretch/>
        </p:blipFill>
        <p:spPr bwMode="auto">
          <a:xfrm>
            <a:off x="6648414" y="2571751"/>
            <a:ext cx="209716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1">
            <a:extLst>
              <a:ext uri="{FF2B5EF4-FFF2-40B4-BE49-F238E27FC236}">
                <a16:creationId xmlns:a16="http://schemas.microsoft.com/office/drawing/2014/main" id="{45EFCCB1-19AF-A815-E7F5-4FDD4E72756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6000" contrast="8000"/>
                    </a14:imgEffect>
                  </a14:imgLayer>
                </a14:imgProps>
              </a:ext>
            </a:extLst>
          </a:blip>
          <a:srcRect b="7336"/>
          <a:stretch/>
        </p:blipFill>
        <p:spPr bwMode="auto">
          <a:xfrm>
            <a:off x="6648414" y="2571751"/>
            <a:ext cx="209716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640D7AE-EAF3-D04A-BFB9-4475A583AB6B}"/>
              </a:ext>
            </a:extLst>
          </p:cNvPr>
          <p:cNvSpPr>
            <a:spLocks noGrp="1"/>
          </p:cNvSpPr>
          <p:nvPr>
            <p:ph type="ctrTitle"/>
          </p:nvPr>
        </p:nvSpPr>
        <p:spPr>
          <a:xfrm>
            <a:off x="564356" y="1608737"/>
            <a:ext cx="7986713" cy="1615827"/>
          </a:xfrm>
          <a:prstGeom prst="rect">
            <a:avLst/>
          </a:prstGeom>
        </p:spPr>
        <p:txBody>
          <a:bodyPr anchor="ctr" anchorCtr="0"/>
          <a:lstStyle>
            <a:lvl1pPr algn="l" fontAlgn="t">
              <a:lnSpc>
                <a:spcPct val="80000"/>
              </a:lnSpc>
              <a:spcAft>
                <a:spcPts val="900"/>
              </a:spcAft>
              <a:defRPr sz="6000" b="1" i="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1244262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Section Divider with P logo">
    <p:bg>
      <p:bgPr>
        <a:solidFill>
          <a:schemeClr val="tx2"/>
        </a:solidFill>
        <a:effectLst/>
      </p:bgPr>
    </p:bg>
    <p:spTree>
      <p:nvGrpSpPr>
        <p:cNvPr id="1" name=""/>
        <p:cNvGrpSpPr/>
        <p:nvPr/>
      </p:nvGrpSpPr>
      <p:grpSpPr>
        <a:xfrm>
          <a:off x="0" y="0"/>
          <a:ext cx="0" cy="0"/>
          <a:chOff x="0" y="0"/>
          <a:chExt cx="0" cy="0"/>
        </a:xfrm>
      </p:grpSpPr>
      <p:pic>
        <p:nvPicPr>
          <p:cNvPr id="5" name="Picture 11">
            <a:extLst>
              <a:ext uri="{FF2B5EF4-FFF2-40B4-BE49-F238E27FC236}">
                <a16:creationId xmlns:a16="http://schemas.microsoft.com/office/drawing/2014/main" id="{4BA3F567-B4D9-40A6-8C5E-E721FB43A8DB}"/>
              </a:ext>
              <a:ext uri="{C183D7F6-B498-43B3-948B-1728B52AA6E4}">
                <adec:decorative xmlns:adec="http://schemas.microsoft.com/office/drawing/2017/decorative" val="1"/>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26000" contrast="8000"/>
                    </a14:imgEffect>
                  </a14:imgLayer>
                </a14:imgProps>
              </a:ext>
            </a:extLst>
          </a:blip>
          <a:srcRect b="7336"/>
          <a:stretch/>
        </p:blipFill>
        <p:spPr bwMode="auto">
          <a:xfrm>
            <a:off x="3457264" y="-146304"/>
            <a:ext cx="5928490" cy="7270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640D7AE-EAF3-D04A-BFB9-4475A583AB6B}"/>
              </a:ext>
            </a:extLst>
          </p:cNvPr>
          <p:cNvSpPr>
            <a:spLocks noGrp="1"/>
          </p:cNvSpPr>
          <p:nvPr>
            <p:ph type="ctrTitle"/>
          </p:nvPr>
        </p:nvSpPr>
        <p:spPr>
          <a:xfrm>
            <a:off x="564356" y="1608737"/>
            <a:ext cx="7986713" cy="1615827"/>
          </a:xfrm>
          <a:prstGeom prst="rect">
            <a:avLst/>
          </a:prstGeom>
        </p:spPr>
        <p:txBody>
          <a:bodyPr anchor="ctr" anchorCtr="0"/>
          <a:lstStyle>
            <a:lvl1pPr algn="l" fontAlgn="t">
              <a:lnSpc>
                <a:spcPct val="80000"/>
              </a:lnSpc>
              <a:spcAft>
                <a:spcPts val="900"/>
              </a:spcAft>
              <a:defRPr sz="6000" b="1" i="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3405076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hort statement -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D7AE-EAF3-D04A-BFB9-4475A583AB6B}"/>
              </a:ext>
            </a:extLst>
          </p:cNvPr>
          <p:cNvSpPr>
            <a:spLocks noGrp="1"/>
          </p:cNvSpPr>
          <p:nvPr>
            <p:ph type="ctrTitle"/>
          </p:nvPr>
        </p:nvSpPr>
        <p:spPr>
          <a:xfrm>
            <a:off x="564356" y="1608737"/>
            <a:ext cx="7986713" cy="1615827"/>
          </a:xfrm>
          <a:prstGeom prst="rect">
            <a:avLst/>
          </a:prstGeom>
        </p:spPr>
        <p:txBody>
          <a:bodyPr anchor="ctr" anchorCtr="0"/>
          <a:lstStyle>
            <a:lvl1pPr algn="l" fontAlgn="t">
              <a:lnSpc>
                <a:spcPct val="80000"/>
              </a:lnSpc>
              <a:spcAft>
                <a:spcPts val="900"/>
              </a:spcAft>
              <a:defRPr sz="6000" b="1" i="0" baseline="0">
                <a:solidFill>
                  <a:schemeClr val="bg1"/>
                </a:solidFill>
              </a:defRPr>
            </a:lvl1pPr>
          </a:lstStyle>
          <a:p>
            <a:r>
              <a:rPr lang="en-US"/>
              <a:t>Click to edit Master title style</a:t>
            </a:r>
          </a:p>
        </p:txBody>
      </p:sp>
    </p:spTree>
    <p:extLst>
      <p:ext uri="{BB962C8B-B14F-4D97-AF65-F5344CB8AC3E}">
        <p14:creationId xmlns:p14="http://schemas.microsoft.com/office/powerpoint/2010/main" val="386684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hort statement-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D7AE-EAF3-D04A-BFB9-4475A583AB6B}"/>
              </a:ext>
            </a:extLst>
          </p:cNvPr>
          <p:cNvSpPr>
            <a:spLocks noGrp="1"/>
          </p:cNvSpPr>
          <p:nvPr>
            <p:ph type="ctrTitle"/>
          </p:nvPr>
        </p:nvSpPr>
        <p:spPr>
          <a:xfrm>
            <a:off x="564356" y="1608737"/>
            <a:ext cx="7986713" cy="1615827"/>
          </a:xfrm>
          <a:prstGeom prst="rect">
            <a:avLst/>
          </a:prstGeom>
        </p:spPr>
        <p:txBody>
          <a:bodyPr anchor="ctr" anchorCtr="0"/>
          <a:lstStyle>
            <a:lvl1pPr algn="l" fontAlgn="t">
              <a:lnSpc>
                <a:spcPct val="80000"/>
              </a:lnSpc>
              <a:spcAft>
                <a:spcPts val="900"/>
              </a:spcAft>
              <a:defRPr sz="6000" b="1" i="0" baseline="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AA9C2326-8523-F47E-CB40-24F6D07D4826}"/>
              </a:ext>
            </a:extLst>
          </p:cNvPr>
          <p:cNvSpPr>
            <a:spLocks noGrp="1"/>
          </p:cNvSpPr>
          <p:nvPr>
            <p:ph type="body" sz="quarter" idx="10" hasCustomPrompt="1"/>
          </p:nvPr>
        </p:nvSpPr>
        <p:spPr>
          <a:xfrm>
            <a:off x="564356" y="519113"/>
            <a:ext cx="7986712" cy="369888"/>
          </a:xfrm>
        </p:spPr>
        <p:txBody>
          <a:bodyPr>
            <a:normAutofit/>
          </a:bodyPr>
          <a:lstStyle>
            <a:lvl1pPr marL="0" indent="0">
              <a:buNone/>
              <a:defRPr sz="1400">
                <a:solidFill>
                  <a:schemeClr val="tx1">
                    <a:lumMod val="50000"/>
                    <a:lumOff val="50000"/>
                  </a:schemeClr>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AND ADD REFERENCE TITLE |  DATE</a:t>
            </a:r>
          </a:p>
        </p:txBody>
      </p:sp>
    </p:spTree>
    <p:extLst>
      <p:ext uri="{BB962C8B-B14F-4D97-AF65-F5344CB8AC3E}">
        <p14:creationId xmlns:p14="http://schemas.microsoft.com/office/powerpoint/2010/main" val="3444961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ondary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D7AE-EAF3-D04A-BFB9-4475A583AB6B}"/>
              </a:ext>
            </a:extLst>
          </p:cNvPr>
          <p:cNvSpPr>
            <a:spLocks noGrp="1"/>
          </p:cNvSpPr>
          <p:nvPr>
            <p:ph type="ctrTitle"/>
          </p:nvPr>
        </p:nvSpPr>
        <p:spPr>
          <a:xfrm>
            <a:off x="1143000" y="841772"/>
            <a:ext cx="6858000" cy="1234953"/>
          </a:xfrm>
          <a:prstGeom prst="rect">
            <a:avLst/>
          </a:prstGeom>
        </p:spPr>
        <p:txBody>
          <a:bodyPr anchor="t" anchorCtr="0"/>
          <a:lstStyle>
            <a:lvl1pPr algn="ctr">
              <a:lnSpc>
                <a:spcPct val="80000"/>
              </a:lnSpc>
              <a:spcAft>
                <a:spcPts val="900"/>
              </a:spcAft>
              <a:defRPr sz="4500"/>
            </a:lvl1pPr>
          </a:lstStyle>
          <a:p>
            <a:r>
              <a:rPr lang="en-US"/>
              <a:t>Click to edit Master title style</a:t>
            </a:r>
          </a:p>
        </p:txBody>
      </p:sp>
      <p:sp>
        <p:nvSpPr>
          <p:cNvPr id="3" name="Subtitle 2">
            <a:extLst>
              <a:ext uri="{FF2B5EF4-FFF2-40B4-BE49-F238E27FC236}">
                <a16:creationId xmlns:a16="http://schemas.microsoft.com/office/drawing/2014/main" id="{5746DCDF-21FE-8C4D-8745-7DCFD4D2570B}"/>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252169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H1 and paragrap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903C-ADF4-B942-BD09-D25A603D7EB3}"/>
              </a:ext>
            </a:extLst>
          </p:cNvPr>
          <p:cNvSpPr>
            <a:spLocks noGrp="1"/>
          </p:cNvSpPr>
          <p:nvPr>
            <p:ph type="title"/>
          </p:nvPr>
        </p:nvSpPr>
        <p:spPr>
          <a:xfrm>
            <a:off x="628650" y="510776"/>
            <a:ext cx="7886700" cy="582852"/>
          </a:xfrm>
          <a:prstGeom prst="rect">
            <a:avLst/>
          </a:prstGeom>
        </p:spPr>
        <p:txBody>
          <a:bodyPr anchor="t" anchorCtr="0">
            <a:spAutoFit/>
          </a:bodyPr>
          <a:lstStyle>
            <a:lvl1pPr>
              <a:lnSpc>
                <a:spcPct val="80000"/>
              </a:lnSpc>
              <a:spcBef>
                <a:spcPts val="450"/>
              </a:spcBef>
              <a:defRPr b="1" i="0" baseline="0"/>
            </a:lvl1pPr>
          </a:lstStyle>
          <a:p>
            <a:r>
              <a:rPr lang="en-US"/>
              <a:t>Click to edit Master title style</a:t>
            </a:r>
          </a:p>
        </p:txBody>
      </p:sp>
      <p:sp>
        <p:nvSpPr>
          <p:cNvPr id="3" name="Content Placeholder 2">
            <a:extLst>
              <a:ext uri="{FF2B5EF4-FFF2-40B4-BE49-F238E27FC236}">
                <a16:creationId xmlns:a16="http://schemas.microsoft.com/office/drawing/2014/main" id="{264E3E65-3A18-FC4B-A229-AD049975F749}"/>
              </a:ext>
            </a:extLst>
          </p:cNvPr>
          <p:cNvSpPr>
            <a:spLocks noGrp="1"/>
          </p:cNvSpPr>
          <p:nvPr>
            <p:ph idx="1" hasCustomPrompt="1"/>
          </p:nvPr>
        </p:nvSpPr>
        <p:spPr>
          <a:xfrm>
            <a:off x="628650" y="1369219"/>
            <a:ext cx="7886700" cy="1948097"/>
          </a:xfrm>
        </p:spPr>
        <p:txBody>
          <a:bodyPr>
            <a:spAutoFit/>
          </a:bodyPr>
          <a:lstStyle>
            <a:lvl1pPr marL="0" indent="0">
              <a:spcBef>
                <a:spcPts val="0"/>
              </a:spcBef>
              <a:spcAft>
                <a:spcPts val="800"/>
              </a:spcAft>
              <a:buNone/>
              <a:defRPr/>
            </a:lvl1pPr>
          </a:lstStyle>
          <a:p>
            <a:pPr lvl="0"/>
            <a:r>
              <a:rPr lang="en-US"/>
              <a:t>Click to edit Master text styles </a:t>
            </a:r>
            <a:r>
              <a:rPr lang="en-CA"/>
              <a:t>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 </a:t>
            </a:r>
            <a:r>
              <a:rPr lang="en-CA" err="1"/>
              <a:t>ut</a:t>
            </a:r>
            <a:r>
              <a:rPr lang="en-CA"/>
              <a:t> </a:t>
            </a:r>
            <a:r>
              <a:rPr lang="en-CA" err="1"/>
              <a:t>labore</a:t>
            </a:r>
            <a:r>
              <a:rPr lang="en-CA"/>
              <a:t> et dolore magna </a:t>
            </a:r>
            <a:r>
              <a:rPr lang="en-CA" err="1"/>
              <a:t>aliqua</a:t>
            </a:r>
            <a:r>
              <a:rPr lang="en-CA"/>
              <a:t>. </a:t>
            </a:r>
          </a:p>
          <a:p>
            <a:pPr lvl="0"/>
            <a:r>
              <a:rPr lang="en-CA"/>
              <a:t>Ut </a:t>
            </a:r>
            <a:r>
              <a:rPr lang="en-CA" err="1"/>
              <a:t>enim</a:t>
            </a:r>
            <a:r>
              <a:rPr lang="en-CA"/>
              <a:t> ad minim </a:t>
            </a:r>
            <a:r>
              <a:rPr lang="en-CA" err="1"/>
              <a:t>veniam</a:t>
            </a:r>
            <a:r>
              <a:rPr lang="en-CA"/>
              <a:t>, </a:t>
            </a:r>
            <a:r>
              <a:rPr lang="en-CA" err="1"/>
              <a:t>quis</a:t>
            </a:r>
            <a:r>
              <a:rPr lang="en-CA"/>
              <a:t> </a:t>
            </a:r>
            <a:r>
              <a:rPr lang="en-CA" err="1"/>
              <a:t>nostrud</a:t>
            </a:r>
            <a:r>
              <a:rPr lang="en-CA"/>
              <a:t> exercitation </a:t>
            </a:r>
            <a:r>
              <a:rPr lang="en-CA" err="1"/>
              <a:t>ullamco</a:t>
            </a:r>
            <a:r>
              <a:rPr lang="en-CA"/>
              <a:t> </a:t>
            </a:r>
            <a:r>
              <a:rPr lang="en-CA" err="1"/>
              <a:t>laboris</a:t>
            </a:r>
            <a:r>
              <a:rPr lang="en-CA"/>
              <a:t> nisi </a:t>
            </a:r>
            <a:r>
              <a:rPr lang="en-CA" err="1"/>
              <a:t>ut</a:t>
            </a:r>
            <a:r>
              <a:rPr lang="en-CA"/>
              <a:t> </a:t>
            </a:r>
            <a:r>
              <a:rPr lang="en-CA" err="1"/>
              <a:t>aliquip</a:t>
            </a:r>
            <a:r>
              <a:rPr lang="en-CA"/>
              <a:t> ex </a:t>
            </a:r>
            <a:r>
              <a:rPr lang="en-CA" err="1"/>
              <a:t>ea</a:t>
            </a:r>
            <a:r>
              <a:rPr lang="en-CA"/>
              <a:t> </a:t>
            </a:r>
            <a:r>
              <a:rPr lang="en-CA" err="1"/>
              <a:t>commodo</a:t>
            </a:r>
            <a:r>
              <a:rPr lang="en-CA"/>
              <a:t> </a:t>
            </a:r>
            <a:r>
              <a:rPr lang="en-CA" err="1"/>
              <a:t>consequat</a:t>
            </a:r>
            <a:r>
              <a:rPr lang="en-CA"/>
              <a:t>. Duis </a:t>
            </a:r>
            <a:r>
              <a:rPr lang="en-CA" err="1"/>
              <a:t>aute</a:t>
            </a:r>
            <a:r>
              <a:rPr lang="en-CA"/>
              <a:t> </a:t>
            </a:r>
            <a:r>
              <a:rPr lang="en-CA" err="1"/>
              <a:t>irure</a:t>
            </a:r>
            <a:r>
              <a:rPr lang="en-CA"/>
              <a:t> dolor in </a:t>
            </a:r>
            <a:r>
              <a:rPr lang="en-CA" err="1"/>
              <a:t>reprehenderit</a:t>
            </a:r>
            <a:r>
              <a:rPr lang="en-CA"/>
              <a:t> in </a:t>
            </a:r>
            <a:r>
              <a:rPr lang="en-CA" err="1"/>
              <a:t>voluptate</a:t>
            </a:r>
            <a:r>
              <a:rPr lang="en-CA"/>
              <a:t> </a:t>
            </a:r>
            <a:r>
              <a:rPr lang="en-CA" err="1"/>
              <a:t>velit</a:t>
            </a:r>
            <a:r>
              <a:rPr lang="en-CA"/>
              <a:t> </a:t>
            </a:r>
            <a:r>
              <a:rPr lang="en-CA" err="1"/>
              <a:t>esse</a:t>
            </a:r>
            <a:r>
              <a:rPr lang="en-CA"/>
              <a:t> </a:t>
            </a:r>
            <a:r>
              <a:rPr lang="en-CA" err="1"/>
              <a:t>cillum</a:t>
            </a:r>
            <a:r>
              <a:rPr lang="en-CA"/>
              <a:t> dolore </a:t>
            </a:r>
            <a:r>
              <a:rPr lang="en-CA" err="1"/>
              <a:t>eu</a:t>
            </a:r>
            <a:r>
              <a:rPr lang="en-CA"/>
              <a:t>.</a:t>
            </a:r>
            <a:endParaRPr lang="en-US"/>
          </a:p>
        </p:txBody>
      </p:sp>
    </p:spTree>
    <p:extLst>
      <p:ext uri="{BB962C8B-B14F-4D97-AF65-F5344CB8AC3E}">
        <p14:creationId xmlns:p14="http://schemas.microsoft.com/office/powerpoint/2010/main" val="2212563799"/>
      </p:ext>
    </p:extLst>
  </p:cSld>
  <p:clrMapOvr>
    <a:masterClrMapping/>
  </p:clrMapOvr>
  <p:extLst>
    <p:ext uri="{DCECCB84-F9BA-43D5-87BE-67443E8EF086}">
      <p15:sldGuideLst xmlns:p15="http://schemas.microsoft.com/office/powerpoint/2012/main">
        <p15:guide id="1" pos="383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1 with content and images">
    <p:spTree>
      <p:nvGrpSpPr>
        <p:cNvPr id="1" name=""/>
        <p:cNvGrpSpPr/>
        <p:nvPr/>
      </p:nvGrpSpPr>
      <p:grpSpPr>
        <a:xfrm>
          <a:off x="0" y="0"/>
          <a:ext cx="0" cy="0"/>
          <a:chOff x="0" y="0"/>
          <a:chExt cx="0" cy="0"/>
        </a:xfrm>
      </p:grpSpPr>
      <p:sp>
        <p:nvSpPr>
          <p:cNvPr id="3" name="Picture Placeholder 2" descr="Picture 1">
            <a:extLst>
              <a:ext uri="{FF2B5EF4-FFF2-40B4-BE49-F238E27FC236}">
                <a16:creationId xmlns:a16="http://schemas.microsoft.com/office/drawing/2014/main" id="{1CFC2EC6-AEBC-944A-B15A-0B7F582DB147}"/>
              </a:ext>
            </a:extLst>
          </p:cNvPr>
          <p:cNvSpPr>
            <a:spLocks noGrp="1"/>
          </p:cNvSpPr>
          <p:nvPr>
            <p:ph type="pic" idx="1"/>
          </p:nvPr>
        </p:nvSpPr>
        <p:spPr>
          <a:xfrm>
            <a:off x="6084887" y="0"/>
            <a:ext cx="3059113" cy="1625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6" name="Picture Placeholder 2" descr="Picture 2">
            <a:extLst>
              <a:ext uri="{FF2B5EF4-FFF2-40B4-BE49-F238E27FC236}">
                <a16:creationId xmlns:a16="http://schemas.microsoft.com/office/drawing/2014/main" id="{D3D4B637-814E-A846-8793-74F7E2EEDD84}"/>
              </a:ext>
            </a:extLst>
          </p:cNvPr>
          <p:cNvSpPr>
            <a:spLocks noGrp="1"/>
          </p:cNvSpPr>
          <p:nvPr>
            <p:ph type="pic" idx="10"/>
          </p:nvPr>
        </p:nvSpPr>
        <p:spPr>
          <a:xfrm>
            <a:off x="6084888" y="1676976"/>
            <a:ext cx="3059113" cy="17075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7" name="Picture Placeholder 2" descr="Picture 3">
            <a:extLst>
              <a:ext uri="{FF2B5EF4-FFF2-40B4-BE49-F238E27FC236}">
                <a16:creationId xmlns:a16="http://schemas.microsoft.com/office/drawing/2014/main" id="{31BD6453-F574-DE40-B5A5-C90167D4202F}"/>
              </a:ext>
            </a:extLst>
          </p:cNvPr>
          <p:cNvSpPr>
            <a:spLocks noGrp="1"/>
          </p:cNvSpPr>
          <p:nvPr>
            <p:ph type="pic" idx="11"/>
          </p:nvPr>
        </p:nvSpPr>
        <p:spPr>
          <a:xfrm>
            <a:off x="6084886" y="3435926"/>
            <a:ext cx="3059113" cy="17075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itle 1">
            <a:extLst>
              <a:ext uri="{FF2B5EF4-FFF2-40B4-BE49-F238E27FC236}">
                <a16:creationId xmlns:a16="http://schemas.microsoft.com/office/drawing/2014/main" id="{99A1F5C4-2F58-B045-B360-11616AB444EB}"/>
              </a:ext>
            </a:extLst>
          </p:cNvPr>
          <p:cNvSpPr>
            <a:spLocks noGrp="1"/>
          </p:cNvSpPr>
          <p:nvPr>
            <p:ph type="title"/>
          </p:nvPr>
        </p:nvSpPr>
        <p:spPr>
          <a:xfrm>
            <a:off x="628650" y="510776"/>
            <a:ext cx="4919894" cy="1044517"/>
          </a:xfrm>
          <a:prstGeom prst="rect">
            <a:avLst/>
          </a:prstGeom>
        </p:spPr>
        <p:txBody>
          <a:bodyPr wrap="square" anchor="t" anchorCtr="0">
            <a:spAutoFit/>
          </a:bodyPr>
          <a:lstStyle>
            <a:lvl1pPr>
              <a:lnSpc>
                <a:spcPct val="80000"/>
              </a:lnSpc>
              <a:spcBef>
                <a:spcPts val="450"/>
              </a:spcBef>
              <a:defRPr b="1" i="0" baseline="0"/>
            </a:lvl1pPr>
          </a:lstStyle>
          <a:p>
            <a:r>
              <a:rPr lang="en-US"/>
              <a:t>Click to edit Master title style</a:t>
            </a:r>
          </a:p>
        </p:txBody>
      </p:sp>
      <p:sp>
        <p:nvSpPr>
          <p:cNvPr id="11" name="Content Placeholder 2">
            <a:extLst>
              <a:ext uri="{FF2B5EF4-FFF2-40B4-BE49-F238E27FC236}">
                <a16:creationId xmlns:a16="http://schemas.microsoft.com/office/drawing/2014/main" id="{6CCC3A0E-4A55-D449-89B2-934346CAC9B2}"/>
              </a:ext>
            </a:extLst>
          </p:cNvPr>
          <p:cNvSpPr>
            <a:spLocks noGrp="1"/>
          </p:cNvSpPr>
          <p:nvPr>
            <p:ph idx="12" hasCustomPrompt="1"/>
          </p:nvPr>
        </p:nvSpPr>
        <p:spPr>
          <a:xfrm>
            <a:off x="628650" y="1625600"/>
            <a:ext cx="4919894" cy="3111493"/>
          </a:xfrm>
        </p:spPr>
        <p:txBody>
          <a:bodyPr wrap="square">
            <a:spAutoFit/>
          </a:bodyPr>
          <a:lstStyle>
            <a:lvl1pPr marL="0" indent="0">
              <a:spcBef>
                <a:spcPts val="0"/>
              </a:spcBef>
              <a:spcAft>
                <a:spcPts val="800"/>
              </a:spcAft>
              <a:buNone/>
              <a:defRPr/>
            </a:lvl1pPr>
          </a:lstStyle>
          <a:p>
            <a:pPr lvl="0"/>
            <a:r>
              <a:rPr lang="en-US"/>
              <a:t>Click to edit Master text styles </a:t>
            </a:r>
            <a:r>
              <a:rPr lang="en-CA"/>
              <a:t>Lorem ipsum dolor sit </a:t>
            </a:r>
            <a:r>
              <a:rPr lang="en-CA" err="1"/>
              <a:t>amet</a:t>
            </a:r>
            <a:r>
              <a:rPr lang="en-CA"/>
              <a:t>, </a:t>
            </a:r>
            <a:r>
              <a:rPr lang="en-CA" err="1"/>
              <a:t>consectetur</a:t>
            </a:r>
            <a:r>
              <a:rPr lang="en-CA"/>
              <a:t> </a:t>
            </a:r>
            <a:r>
              <a:rPr lang="en-CA" err="1"/>
              <a:t>adipiscing</a:t>
            </a:r>
            <a:r>
              <a:rPr lang="en-CA"/>
              <a:t> </a:t>
            </a:r>
            <a:r>
              <a:rPr lang="en-CA" err="1"/>
              <a:t>elit</a:t>
            </a:r>
            <a:r>
              <a:rPr lang="en-CA"/>
              <a:t>, sed do </a:t>
            </a:r>
            <a:r>
              <a:rPr lang="en-CA" err="1"/>
              <a:t>eiusmod</a:t>
            </a:r>
            <a:r>
              <a:rPr lang="en-CA"/>
              <a:t> </a:t>
            </a:r>
            <a:r>
              <a:rPr lang="en-CA" err="1"/>
              <a:t>tempor</a:t>
            </a:r>
            <a:r>
              <a:rPr lang="en-CA"/>
              <a:t> </a:t>
            </a:r>
            <a:r>
              <a:rPr lang="en-CA" err="1"/>
              <a:t>incididunt</a:t>
            </a:r>
            <a:r>
              <a:rPr lang="en-CA"/>
              <a:t> </a:t>
            </a:r>
            <a:r>
              <a:rPr lang="en-CA" err="1"/>
              <a:t>ut</a:t>
            </a:r>
            <a:r>
              <a:rPr lang="en-CA"/>
              <a:t> </a:t>
            </a:r>
            <a:r>
              <a:rPr lang="en-CA" err="1"/>
              <a:t>labore</a:t>
            </a:r>
            <a:r>
              <a:rPr lang="en-CA"/>
              <a:t> et dolore magna </a:t>
            </a:r>
            <a:r>
              <a:rPr lang="en-CA" err="1"/>
              <a:t>aliqua</a:t>
            </a:r>
            <a:r>
              <a:rPr lang="en-CA"/>
              <a:t>. </a:t>
            </a:r>
          </a:p>
          <a:p>
            <a:pPr lvl="0"/>
            <a:r>
              <a:rPr lang="en-CA"/>
              <a:t>Ut </a:t>
            </a:r>
            <a:r>
              <a:rPr lang="en-CA" err="1"/>
              <a:t>enim</a:t>
            </a:r>
            <a:r>
              <a:rPr lang="en-CA"/>
              <a:t> ad minim </a:t>
            </a:r>
            <a:r>
              <a:rPr lang="en-CA" err="1"/>
              <a:t>veniam</a:t>
            </a:r>
            <a:r>
              <a:rPr lang="en-CA"/>
              <a:t>, </a:t>
            </a:r>
            <a:r>
              <a:rPr lang="en-CA" err="1"/>
              <a:t>quis</a:t>
            </a:r>
            <a:r>
              <a:rPr lang="en-CA"/>
              <a:t> </a:t>
            </a:r>
            <a:r>
              <a:rPr lang="en-CA" err="1"/>
              <a:t>nostrud</a:t>
            </a:r>
            <a:r>
              <a:rPr lang="en-CA"/>
              <a:t> exercitation </a:t>
            </a:r>
            <a:r>
              <a:rPr lang="en-CA" err="1"/>
              <a:t>ullamco</a:t>
            </a:r>
            <a:r>
              <a:rPr lang="en-CA"/>
              <a:t> </a:t>
            </a:r>
            <a:r>
              <a:rPr lang="en-CA" err="1"/>
              <a:t>laboris</a:t>
            </a:r>
            <a:r>
              <a:rPr lang="en-CA"/>
              <a:t> nisi </a:t>
            </a:r>
            <a:r>
              <a:rPr lang="en-CA" err="1"/>
              <a:t>ut</a:t>
            </a:r>
            <a:r>
              <a:rPr lang="en-CA"/>
              <a:t> </a:t>
            </a:r>
            <a:r>
              <a:rPr lang="en-CA" err="1"/>
              <a:t>aliquip</a:t>
            </a:r>
            <a:r>
              <a:rPr lang="en-CA"/>
              <a:t> ex </a:t>
            </a:r>
            <a:r>
              <a:rPr lang="en-CA" err="1"/>
              <a:t>ea</a:t>
            </a:r>
            <a:r>
              <a:rPr lang="en-CA"/>
              <a:t> </a:t>
            </a:r>
            <a:r>
              <a:rPr lang="en-CA" err="1"/>
              <a:t>commodo</a:t>
            </a:r>
            <a:r>
              <a:rPr lang="en-CA"/>
              <a:t> </a:t>
            </a:r>
            <a:r>
              <a:rPr lang="en-CA" err="1"/>
              <a:t>consequat</a:t>
            </a:r>
            <a:r>
              <a:rPr lang="en-CA"/>
              <a:t>. Duis </a:t>
            </a:r>
            <a:r>
              <a:rPr lang="en-CA" err="1"/>
              <a:t>aute</a:t>
            </a:r>
            <a:r>
              <a:rPr lang="en-CA"/>
              <a:t> </a:t>
            </a:r>
            <a:r>
              <a:rPr lang="en-CA" err="1"/>
              <a:t>irure</a:t>
            </a:r>
            <a:r>
              <a:rPr lang="en-CA"/>
              <a:t> dolor in </a:t>
            </a:r>
            <a:r>
              <a:rPr lang="en-CA" err="1"/>
              <a:t>reprehenderit</a:t>
            </a:r>
            <a:r>
              <a:rPr lang="en-CA"/>
              <a:t> in </a:t>
            </a:r>
            <a:r>
              <a:rPr lang="en-CA" err="1"/>
              <a:t>voluptate</a:t>
            </a:r>
            <a:r>
              <a:rPr lang="en-CA"/>
              <a:t> </a:t>
            </a:r>
            <a:r>
              <a:rPr lang="en-CA" err="1"/>
              <a:t>velit</a:t>
            </a:r>
            <a:r>
              <a:rPr lang="en-CA"/>
              <a:t> </a:t>
            </a:r>
            <a:r>
              <a:rPr lang="en-CA" err="1"/>
              <a:t>esse</a:t>
            </a:r>
            <a:r>
              <a:rPr lang="en-CA"/>
              <a:t> </a:t>
            </a:r>
            <a:r>
              <a:rPr lang="en-CA" err="1"/>
              <a:t>cillum</a:t>
            </a:r>
            <a:r>
              <a:rPr lang="en-CA"/>
              <a:t> dolore </a:t>
            </a:r>
            <a:r>
              <a:rPr lang="en-CA" err="1"/>
              <a:t>eu</a:t>
            </a:r>
            <a:r>
              <a:rPr lang="en-CA"/>
              <a:t>.</a:t>
            </a:r>
            <a:endParaRPr lang="en-US"/>
          </a:p>
        </p:txBody>
      </p:sp>
    </p:spTree>
    <p:extLst>
      <p:ext uri="{BB962C8B-B14F-4D97-AF65-F5344CB8AC3E}">
        <p14:creationId xmlns:p14="http://schemas.microsoft.com/office/powerpoint/2010/main" val="850412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ull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FC2EC6-AEBC-944A-B15A-0B7F582DB147}"/>
              </a:ext>
              <a:ext uri="{C183D7F6-B498-43B3-948B-1728B52AA6E4}">
                <adec:decorative xmlns:adec="http://schemas.microsoft.com/office/drawing/2017/decorative" val="1"/>
              </a:ext>
            </a:extLst>
          </p:cNvPr>
          <p:cNvSpPr>
            <a:spLocks noGrp="1"/>
          </p:cNvSpPr>
          <p:nvPr>
            <p:ph type="pic" idx="1"/>
          </p:nvPr>
        </p:nvSpPr>
        <p:spPr>
          <a:xfrm>
            <a:off x="1" y="0"/>
            <a:ext cx="9144000" cy="5143500"/>
          </a:xfrm>
          <a:solidFill>
            <a:schemeClr val="bg2"/>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4161596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ne pic blue background">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FC2EC6-AEBC-944A-B15A-0B7F582DB147}"/>
              </a:ext>
              <a:ext uri="{C183D7F6-B498-43B3-948B-1728B52AA6E4}">
                <adec:decorative xmlns:adec="http://schemas.microsoft.com/office/drawing/2017/decorative" val="1"/>
              </a:ext>
            </a:extLst>
          </p:cNvPr>
          <p:cNvSpPr>
            <a:spLocks noGrp="1"/>
          </p:cNvSpPr>
          <p:nvPr>
            <p:ph type="pic" idx="1"/>
          </p:nvPr>
        </p:nvSpPr>
        <p:spPr>
          <a:xfrm>
            <a:off x="922869" y="519112"/>
            <a:ext cx="7363881" cy="4195763"/>
          </a:xfrm>
          <a:solidFill>
            <a:schemeClr val="bg2"/>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348778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ne pic black background">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FC2EC6-AEBC-944A-B15A-0B7F582DB147}"/>
              </a:ext>
              <a:ext uri="{C183D7F6-B498-43B3-948B-1728B52AA6E4}">
                <adec:decorative xmlns:adec="http://schemas.microsoft.com/office/drawing/2017/decorative" val="1"/>
              </a:ext>
            </a:extLst>
          </p:cNvPr>
          <p:cNvSpPr>
            <a:spLocks noGrp="1"/>
          </p:cNvSpPr>
          <p:nvPr>
            <p:ph type="pic" idx="1"/>
          </p:nvPr>
        </p:nvSpPr>
        <p:spPr>
          <a:xfrm>
            <a:off x="922869" y="519112"/>
            <a:ext cx="7363881" cy="4195763"/>
          </a:xfrm>
          <a:solidFill>
            <a:schemeClr val="bg2"/>
          </a:solidFill>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14566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H1 and Bulle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903C-ADF4-B942-BD09-D25A603D7EB3}"/>
              </a:ext>
            </a:extLst>
          </p:cNvPr>
          <p:cNvSpPr>
            <a:spLocks noGrp="1"/>
          </p:cNvSpPr>
          <p:nvPr>
            <p:ph type="title"/>
          </p:nvPr>
        </p:nvSpPr>
        <p:spPr>
          <a:xfrm>
            <a:off x="628650" y="484188"/>
            <a:ext cx="7886700" cy="582852"/>
          </a:xfrm>
          <a:prstGeom prst="rect">
            <a:avLst/>
          </a:prstGeom>
        </p:spPr>
        <p:txBody>
          <a:bodyPr anchor="t">
            <a:spAutoFit/>
          </a:bodyPr>
          <a:lstStyle>
            <a:lvl1pPr>
              <a:lnSpc>
                <a:spcPct val="80000"/>
              </a:lnSpc>
              <a:spcBef>
                <a:spcPts val="450"/>
              </a:spcBef>
              <a:defRPr b="1" i="0" baseline="0"/>
            </a:lvl1pPr>
          </a:lstStyle>
          <a:p>
            <a:r>
              <a:rPr lang="en-US"/>
              <a:t>Click to edit Master title style</a:t>
            </a:r>
          </a:p>
        </p:txBody>
      </p:sp>
      <p:sp>
        <p:nvSpPr>
          <p:cNvPr id="3" name="Content Placeholder 2">
            <a:extLst>
              <a:ext uri="{FF2B5EF4-FFF2-40B4-BE49-F238E27FC236}">
                <a16:creationId xmlns:a16="http://schemas.microsoft.com/office/drawing/2014/main" id="{264E3E65-3A18-FC4B-A229-AD049975F749}"/>
              </a:ext>
            </a:extLst>
          </p:cNvPr>
          <p:cNvSpPr>
            <a:spLocks noGrp="1"/>
          </p:cNvSpPr>
          <p:nvPr>
            <p:ph idx="1"/>
          </p:nvPr>
        </p:nvSpPr>
        <p:spPr>
          <a:xfrm>
            <a:off x="628650" y="1369219"/>
            <a:ext cx="7886700" cy="1424557"/>
          </a:xfrm>
        </p:spPr>
        <p:txBody>
          <a:bodyPr>
            <a:spAutoFit/>
          </a:bodyPr>
          <a:lstStyle>
            <a:lvl1pPr>
              <a:buSzPct val="150000"/>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5261899"/>
      </p:ext>
    </p:extLst>
  </p:cSld>
  <p:clrMapOvr>
    <a:masterClrMapping/>
  </p:clrMapOvr>
  <p:extLst>
    <p:ext uri="{DCECCB84-F9BA-43D5-87BE-67443E8EF086}">
      <p15:sldGuideLst xmlns:p15="http://schemas.microsoft.com/office/powerpoint/2012/main">
        <p15:guide id="5" orient="horz" pos="305" userDrawn="1">
          <p15:clr>
            <a:srgbClr val="FBAE40"/>
          </p15:clr>
        </p15:guide>
        <p15:guide id="6" pos="383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H1 with bullet content and image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CFC2EC6-AEBC-944A-B15A-0B7F582DB147}"/>
              </a:ext>
            </a:extLst>
          </p:cNvPr>
          <p:cNvSpPr>
            <a:spLocks noGrp="1"/>
          </p:cNvSpPr>
          <p:nvPr>
            <p:ph type="pic" idx="1"/>
          </p:nvPr>
        </p:nvSpPr>
        <p:spPr>
          <a:xfrm>
            <a:off x="6084887" y="0"/>
            <a:ext cx="3059113" cy="16256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6" name="Picture Placeholder 2">
            <a:extLst>
              <a:ext uri="{FF2B5EF4-FFF2-40B4-BE49-F238E27FC236}">
                <a16:creationId xmlns:a16="http://schemas.microsoft.com/office/drawing/2014/main" id="{D3D4B637-814E-A846-8793-74F7E2EEDD84}"/>
              </a:ext>
            </a:extLst>
          </p:cNvPr>
          <p:cNvSpPr>
            <a:spLocks noGrp="1"/>
          </p:cNvSpPr>
          <p:nvPr>
            <p:ph type="pic" idx="10"/>
          </p:nvPr>
        </p:nvSpPr>
        <p:spPr>
          <a:xfrm>
            <a:off x="6084888" y="1676976"/>
            <a:ext cx="3059113" cy="17075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7" name="Picture Placeholder 2">
            <a:extLst>
              <a:ext uri="{FF2B5EF4-FFF2-40B4-BE49-F238E27FC236}">
                <a16:creationId xmlns:a16="http://schemas.microsoft.com/office/drawing/2014/main" id="{31BD6453-F574-DE40-B5A5-C90167D4202F}"/>
              </a:ext>
            </a:extLst>
          </p:cNvPr>
          <p:cNvSpPr>
            <a:spLocks noGrp="1"/>
          </p:cNvSpPr>
          <p:nvPr>
            <p:ph type="pic" idx="11"/>
          </p:nvPr>
        </p:nvSpPr>
        <p:spPr>
          <a:xfrm>
            <a:off x="6084886" y="3435926"/>
            <a:ext cx="3059113" cy="1707574"/>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itle 1">
            <a:extLst>
              <a:ext uri="{FF2B5EF4-FFF2-40B4-BE49-F238E27FC236}">
                <a16:creationId xmlns:a16="http://schemas.microsoft.com/office/drawing/2014/main" id="{99A1F5C4-2F58-B045-B360-11616AB444EB}"/>
              </a:ext>
            </a:extLst>
          </p:cNvPr>
          <p:cNvSpPr>
            <a:spLocks noGrp="1"/>
          </p:cNvSpPr>
          <p:nvPr>
            <p:ph type="title"/>
          </p:nvPr>
        </p:nvSpPr>
        <p:spPr>
          <a:xfrm>
            <a:off x="628650" y="510776"/>
            <a:ext cx="4919894" cy="1044517"/>
          </a:xfrm>
          <a:prstGeom prst="rect">
            <a:avLst/>
          </a:prstGeom>
        </p:spPr>
        <p:txBody>
          <a:bodyPr wrap="square" anchor="t" anchorCtr="0">
            <a:spAutoFit/>
          </a:bodyPr>
          <a:lstStyle>
            <a:lvl1pPr>
              <a:lnSpc>
                <a:spcPct val="80000"/>
              </a:lnSpc>
              <a:spcBef>
                <a:spcPts val="450"/>
              </a:spcBef>
              <a:defRPr b="1" i="0" baseline="0"/>
            </a:lvl1pPr>
          </a:lstStyle>
          <a:p>
            <a:r>
              <a:rPr lang="en-US"/>
              <a:t>Click to edit Master title style</a:t>
            </a:r>
          </a:p>
        </p:txBody>
      </p:sp>
      <p:sp>
        <p:nvSpPr>
          <p:cNvPr id="9" name="Content Placeholder 2">
            <a:extLst>
              <a:ext uri="{FF2B5EF4-FFF2-40B4-BE49-F238E27FC236}">
                <a16:creationId xmlns:a16="http://schemas.microsoft.com/office/drawing/2014/main" id="{E244E778-D059-774D-8548-00D8E475D48E}"/>
              </a:ext>
            </a:extLst>
          </p:cNvPr>
          <p:cNvSpPr>
            <a:spLocks noGrp="1"/>
          </p:cNvSpPr>
          <p:nvPr>
            <p:ph idx="13"/>
          </p:nvPr>
        </p:nvSpPr>
        <p:spPr>
          <a:xfrm>
            <a:off x="628650" y="1625600"/>
            <a:ext cx="4919894" cy="1424557"/>
          </a:xfrm>
        </p:spPr>
        <p:txBody>
          <a:bodyPr wrap="square">
            <a:spAutoFit/>
          </a:bodyPr>
          <a:lstStyle>
            <a:lvl1pPr>
              <a:buSzPct val="150000"/>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9011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1 flow 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903C-ADF4-B942-BD09-D25A603D7EB3}"/>
              </a:ext>
            </a:extLst>
          </p:cNvPr>
          <p:cNvSpPr>
            <a:spLocks noGrp="1"/>
          </p:cNvSpPr>
          <p:nvPr>
            <p:ph type="title"/>
          </p:nvPr>
        </p:nvSpPr>
        <p:spPr>
          <a:xfrm>
            <a:off x="628650" y="510776"/>
            <a:ext cx="7886700" cy="582852"/>
          </a:xfrm>
          <a:prstGeom prst="rect">
            <a:avLst/>
          </a:prstGeom>
        </p:spPr>
        <p:txBody>
          <a:bodyPr anchor="t" anchorCtr="0">
            <a:spAutoFit/>
          </a:bodyPr>
          <a:lstStyle>
            <a:lvl1pPr>
              <a:lnSpc>
                <a:spcPct val="80000"/>
              </a:lnSpc>
              <a:spcBef>
                <a:spcPts val="450"/>
              </a:spcBef>
              <a:defRPr b="1" i="0" baseline="0"/>
            </a:lvl1pPr>
          </a:lstStyle>
          <a:p>
            <a:r>
              <a:rPr lang="en-US"/>
              <a:t>Click to edit Master title style</a:t>
            </a:r>
          </a:p>
        </p:txBody>
      </p:sp>
      <p:sp>
        <p:nvSpPr>
          <p:cNvPr id="14" name="TextBox 13">
            <a:extLst>
              <a:ext uri="{FF2B5EF4-FFF2-40B4-BE49-F238E27FC236}">
                <a16:creationId xmlns:a16="http://schemas.microsoft.com/office/drawing/2014/main" id="{50BD4223-BBB7-CC4C-9552-17F43CF22D45}"/>
              </a:ext>
            </a:extLst>
          </p:cNvPr>
          <p:cNvSpPr txBox="1"/>
          <p:nvPr/>
        </p:nvSpPr>
        <p:spPr>
          <a:xfrm>
            <a:off x="2908274" y="1536132"/>
            <a:ext cx="1981070" cy="923330"/>
          </a:xfrm>
          <a:prstGeom prst="rect">
            <a:avLst/>
          </a:prstGeom>
          <a:noFill/>
        </p:spPr>
        <p:txBody>
          <a:bodyPr wrap="square" rtlCol="0">
            <a:spAutoFit/>
          </a:bodyPr>
          <a:lstStyle/>
          <a:p>
            <a:r>
              <a:rPr lang="en-CA" sz="1800">
                <a:solidFill>
                  <a:schemeClr val="bg1"/>
                </a:solidFill>
                <a:effectLst/>
                <a:latin typeface="+mj-lt"/>
                <a:ea typeface="Times New Roman" panose="02020603050405020304" pitchFamily="18" charset="0"/>
              </a:rPr>
              <a:t>Climate Change and Energy Management </a:t>
            </a:r>
            <a:endParaRPr lang="en-CA">
              <a:solidFill>
                <a:schemeClr val="bg1"/>
              </a:solidFill>
              <a:latin typeface="+mj-lt"/>
            </a:endParaRPr>
          </a:p>
        </p:txBody>
      </p:sp>
      <p:sp>
        <p:nvSpPr>
          <p:cNvPr id="36" name="Text Placeholder 35">
            <a:extLst>
              <a:ext uri="{FF2B5EF4-FFF2-40B4-BE49-F238E27FC236}">
                <a16:creationId xmlns:a16="http://schemas.microsoft.com/office/drawing/2014/main" id="{50C10D11-B306-594C-9B34-7DDFF606B7AC}"/>
              </a:ext>
            </a:extLst>
          </p:cNvPr>
          <p:cNvSpPr>
            <a:spLocks noGrp="1"/>
          </p:cNvSpPr>
          <p:nvPr>
            <p:ph type="body" sz="quarter" idx="10"/>
          </p:nvPr>
        </p:nvSpPr>
        <p:spPr>
          <a:xfrm>
            <a:off x="628650" y="1332992"/>
            <a:ext cx="1891357" cy="1095880"/>
          </a:xfrm>
          <a:prstGeom prst="roundRect">
            <a:avLst/>
          </a:prstGeom>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47" name="Text Placeholder 35">
            <a:extLst>
              <a:ext uri="{FF2B5EF4-FFF2-40B4-BE49-F238E27FC236}">
                <a16:creationId xmlns:a16="http://schemas.microsoft.com/office/drawing/2014/main" id="{07320E5B-534F-FE46-B89F-EC9FA1D9FCC5}"/>
              </a:ext>
              <a:ext uri="{C183D7F6-B498-43B3-948B-1728B52AA6E4}">
                <adec:decorative xmlns:adec="http://schemas.microsoft.com/office/drawing/2017/decorative" val="1"/>
              </a:ext>
            </a:extLst>
          </p:cNvPr>
          <p:cNvSpPr>
            <a:spLocks noGrp="1"/>
          </p:cNvSpPr>
          <p:nvPr>
            <p:ph type="body" sz="quarter" idx="14" hasCustomPrompt="1"/>
          </p:nvPr>
        </p:nvSpPr>
        <p:spPr>
          <a:xfrm>
            <a:off x="1419299" y="1178064"/>
            <a:ext cx="310059" cy="301085"/>
          </a:xfrm>
          <a:prstGeom prst="ellipse">
            <a:avLst/>
          </a:prstGeom>
          <a:solidFill>
            <a:schemeClr val="tx1"/>
          </a:solidFill>
          <a:ln>
            <a:noFill/>
          </a:ln>
        </p:spPr>
        <p:style>
          <a:lnRef idx="2">
            <a:schemeClr val="accent3">
              <a:shade val="50000"/>
            </a:schemeClr>
          </a:lnRef>
          <a:fillRef idx="1001">
            <a:schemeClr val="dk2"/>
          </a:fillRef>
          <a:effectRef idx="0">
            <a:schemeClr val="accent3"/>
          </a:effectRef>
          <a:fontRef idx="minor">
            <a:schemeClr val="lt1"/>
          </a:fontRef>
        </p:style>
        <p:txBody>
          <a:bodyPr lIns="0" tIns="36000" rIns="0" bIns="0" anchor="ctr">
            <a:noAutofit/>
          </a:bodyPr>
          <a:lstStyle>
            <a:lvl1pPr marL="7938" indent="-7938" algn="ctr">
              <a:buFontTx/>
              <a:buNone/>
              <a:tabLst/>
              <a:defRPr sz="1400" b="1">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1.</a:t>
            </a:r>
          </a:p>
        </p:txBody>
      </p:sp>
      <p:sp>
        <p:nvSpPr>
          <p:cNvPr id="57" name="Text Placeholder 35">
            <a:extLst>
              <a:ext uri="{FF2B5EF4-FFF2-40B4-BE49-F238E27FC236}">
                <a16:creationId xmlns:a16="http://schemas.microsoft.com/office/drawing/2014/main" id="{A54DC915-3662-4B4D-9685-9205A6710698}"/>
              </a:ext>
            </a:extLst>
          </p:cNvPr>
          <p:cNvSpPr>
            <a:spLocks noGrp="1"/>
          </p:cNvSpPr>
          <p:nvPr>
            <p:ph type="body" sz="quarter" idx="21"/>
          </p:nvPr>
        </p:nvSpPr>
        <p:spPr>
          <a:xfrm>
            <a:off x="628650" y="2762297"/>
            <a:ext cx="1891357" cy="1095880"/>
          </a:xfrm>
          <a:prstGeom prst="roundRect">
            <a:avLst/>
          </a:prstGeom>
          <a:solidFill>
            <a:schemeClr val="bg2"/>
          </a:solidFill>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tx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48" name="Text Placeholder 35">
            <a:extLst>
              <a:ext uri="{FF2B5EF4-FFF2-40B4-BE49-F238E27FC236}">
                <a16:creationId xmlns:a16="http://schemas.microsoft.com/office/drawing/2014/main" id="{DC7C40A5-890D-EB40-A400-BB78877A6390}"/>
              </a:ext>
            </a:extLst>
          </p:cNvPr>
          <p:cNvSpPr>
            <a:spLocks noGrp="1"/>
          </p:cNvSpPr>
          <p:nvPr>
            <p:ph type="body" sz="quarter" idx="15"/>
          </p:nvPr>
        </p:nvSpPr>
        <p:spPr>
          <a:xfrm>
            <a:off x="2676433" y="1332992"/>
            <a:ext cx="1891357" cy="1095880"/>
          </a:xfrm>
          <a:prstGeom prst="roundRect">
            <a:avLst/>
          </a:prstGeom>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58" name="Text Placeholder 35">
            <a:extLst>
              <a:ext uri="{FF2B5EF4-FFF2-40B4-BE49-F238E27FC236}">
                <a16:creationId xmlns:a16="http://schemas.microsoft.com/office/drawing/2014/main" id="{85B036E3-9E43-224E-8097-D352F086CF90}"/>
              </a:ext>
            </a:extLst>
          </p:cNvPr>
          <p:cNvSpPr>
            <a:spLocks noGrp="1"/>
          </p:cNvSpPr>
          <p:nvPr>
            <p:ph type="body" sz="quarter" idx="22"/>
          </p:nvPr>
        </p:nvSpPr>
        <p:spPr>
          <a:xfrm>
            <a:off x="2676433" y="2753420"/>
            <a:ext cx="1891357" cy="1095880"/>
          </a:xfrm>
          <a:prstGeom prst="roundRect">
            <a:avLst/>
          </a:prstGeom>
          <a:solidFill>
            <a:schemeClr val="bg2"/>
          </a:solidFill>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tx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49" name="Text Placeholder 35">
            <a:extLst>
              <a:ext uri="{FF2B5EF4-FFF2-40B4-BE49-F238E27FC236}">
                <a16:creationId xmlns:a16="http://schemas.microsoft.com/office/drawing/2014/main" id="{A8B41B9B-A361-F849-902B-A01612B57C2C}"/>
              </a:ext>
              <a:ext uri="{C183D7F6-B498-43B3-948B-1728B52AA6E4}">
                <adec:decorative xmlns:adec="http://schemas.microsoft.com/office/drawing/2017/decorative" val="1"/>
              </a:ext>
            </a:extLst>
          </p:cNvPr>
          <p:cNvSpPr>
            <a:spLocks noGrp="1"/>
          </p:cNvSpPr>
          <p:nvPr>
            <p:ph type="body" sz="quarter" idx="16" hasCustomPrompt="1"/>
          </p:nvPr>
        </p:nvSpPr>
        <p:spPr>
          <a:xfrm>
            <a:off x="3467082" y="1178064"/>
            <a:ext cx="310059" cy="301085"/>
          </a:xfrm>
          <a:prstGeom prst="ellipse">
            <a:avLst/>
          </a:prstGeom>
          <a:solidFill>
            <a:schemeClr val="tx1"/>
          </a:solidFill>
          <a:ln>
            <a:noFill/>
          </a:ln>
        </p:spPr>
        <p:style>
          <a:lnRef idx="2">
            <a:schemeClr val="accent3">
              <a:shade val="50000"/>
            </a:schemeClr>
          </a:lnRef>
          <a:fillRef idx="1001">
            <a:schemeClr val="dk2"/>
          </a:fillRef>
          <a:effectRef idx="0">
            <a:schemeClr val="accent3"/>
          </a:effectRef>
          <a:fontRef idx="minor">
            <a:schemeClr val="lt1"/>
          </a:fontRef>
        </p:style>
        <p:txBody>
          <a:bodyPr lIns="0" tIns="36000" rIns="0" bIns="0" anchor="ctr">
            <a:noAutofit/>
          </a:bodyPr>
          <a:lstStyle>
            <a:lvl1pPr marL="7938" indent="-7938" algn="ctr">
              <a:buFontTx/>
              <a:buNone/>
              <a:tabLst/>
              <a:defRPr sz="1400" b="1">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2.</a:t>
            </a:r>
          </a:p>
        </p:txBody>
      </p:sp>
      <p:sp>
        <p:nvSpPr>
          <p:cNvPr id="50" name="Text Placeholder 35">
            <a:extLst>
              <a:ext uri="{FF2B5EF4-FFF2-40B4-BE49-F238E27FC236}">
                <a16:creationId xmlns:a16="http://schemas.microsoft.com/office/drawing/2014/main" id="{BE5E12F5-88DD-9D4A-8770-0D1C0CE23754}"/>
              </a:ext>
            </a:extLst>
          </p:cNvPr>
          <p:cNvSpPr>
            <a:spLocks noGrp="1"/>
          </p:cNvSpPr>
          <p:nvPr>
            <p:ph type="body" sz="quarter" idx="17"/>
          </p:nvPr>
        </p:nvSpPr>
        <p:spPr>
          <a:xfrm>
            <a:off x="4724216" y="1332992"/>
            <a:ext cx="1891357" cy="1095880"/>
          </a:xfrm>
          <a:prstGeom prst="roundRect">
            <a:avLst/>
          </a:prstGeom>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52" name="Text Placeholder 35">
            <a:extLst>
              <a:ext uri="{FF2B5EF4-FFF2-40B4-BE49-F238E27FC236}">
                <a16:creationId xmlns:a16="http://schemas.microsoft.com/office/drawing/2014/main" id="{768BE9CF-87E8-3A43-9E3A-6493894E829D}"/>
              </a:ext>
              <a:ext uri="{C183D7F6-B498-43B3-948B-1728B52AA6E4}">
                <adec:decorative xmlns:adec="http://schemas.microsoft.com/office/drawing/2017/decorative" val="1"/>
              </a:ext>
            </a:extLst>
          </p:cNvPr>
          <p:cNvSpPr>
            <a:spLocks noGrp="1"/>
          </p:cNvSpPr>
          <p:nvPr>
            <p:ph type="body" sz="quarter" idx="19" hasCustomPrompt="1"/>
          </p:nvPr>
        </p:nvSpPr>
        <p:spPr>
          <a:xfrm>
            <a:off x="5514865" y="1178064"/>
            <a:ext cx="310059" cy="301085"/>
          </a:xfrm>
          <a:prstGeom prst="ellipse">
            <a:avLst/>
          </a:prstGeom>
          <a:solidFill>
            <a:schemeClr val="tx1"/>
          </a:solidFill>
          <a:ln>
            <a:noFill/>
          </a:ln>
        </p:spPr>
        <p:style>
          <a:lnRef idx="2">
            <a:schemeClr val="accent3">
              <a:shade val="50000"/>
            </a:schemeClr>
          </a:lnRef>
          <a:fillRef idx="1001">
            <a:schemeClr val="dk2"/>
          </a:fillRef>
          <a:effectRef idx="0">
            <a:schemeClr val="accent3"/>
          </a:effectRef>
          <a:fontRef idx="minor">
            <a:schemeClr val="lt1"/>
          </a:fontRef>
        </p:style>
        <p:txBody>
          <a:bodyPr lIns="0" tIns="36000" rIns="0" bIns="0" anchor="ctr">
            <a:noAutofit/>
          </a:bodyPr>
          <a:lstStyle>
            <a:lvl1pPr marL="7938" indent="-7938" algn="ctr">
              <a:buFontTx/>
              <a:buNone/>
              <a:tabLst/>
              <a:defRPr sz="1400" b="1">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3.</a:t>
            </a:r>
          </a:p>
        </p:txBody>
      </p:sp>
      <p:sp>
        <p:nvSpPr>
          <p:cNvPr id="59" name="Text Placeholder 35">
            <a:extLst>
              <a:ext uri="{FF2B5EF4-FFF2-40B4-BE49-F238E27FC236}">
                <a16:creationId xmlns:a16="http://schemas.microsoft.com/office/drawing/2014/main" id="{F2463BF2-6586-8642-B217-31E38F53742E}"/>
              </a:ext>
            </a:extLst>
          </p:cNvPr>
          <p:cNvSpPr>
            <a:spLocks noGrp="1"/>
          </p:cNvSpPr>
          <p:nvPr>
            <p:ph type="body" sz="quarter" idx="23"/>
          </p:nvPr>
        </p:nvSpPr>
        <p:spPr>
          <a:xfrm>
            <a:off x="4724216" y="2726787"/>
            <a:ext cx="1891357" cy="1095880"/>
          </a:xfrm>
          <a:prstGeom prst="roundRect">
            <a:avLst/>
          </a:prstGeom>
          <a:solidFill>
            <a:schemeClr val="bg2"/>
          </a:solidFill>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tx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51" name="Text Placeholder 35">
            <a:extLst>
              <a:ext uri="{FF2B5EF4-FFF2-40B4-BE49-F238E27FC236}">
                <a16:creationId xmlns:a16="http://schemas.microsoft.com/office/drawing/2014/main" id="{DDE1944B-FC33-2C4B-A56A-AD1BC155F89E}"/>
              </a:ext>
            </a:extLst>
          </p:cNvPr>
          <p:cNvSpPr>
            <a:spLocks noGrp="1"/>
          </p:cNvSpPr>
          <p:nvPr>
            <p:ph type="body" sz="quarter" idx="18"/>
          </p:nvPr>
        </p:nvSpPr>
        <p:spPr>
          <a:xfrm>
            <a:off x="6771999" y="1332992"/>
            <a:ext cx="1891357" cy="1095880"/>
          </a:xfrm>
          <a:prstGeom prst="roundRect">
            <a:avLst/>
          </a:prstGeom>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
        <p:nvSpPr>
          <p:cNvPr id="53" name="Text Placeholder 35">
            <a:extLst>
              <a:ext uri="{FF2B5EF4-FFF2-40B4-BE49-F238E27FC236}">
                <a16:creationId xmlns:a16="http://schemas.microsoft.com/office/drawing/2014/main" id="{5BD24F98-D7A9-A147-96E2-955B769B46D5}"/>
              </a:ext>
              <a:ext uri="{C183D7F6-B498-43B3-948B-1728B52AA6E4}">
                <adec:decorative xmlns:adec="http://schemas.microsoft.com/office/drawing/2017/decorative" val="1"/>
              </a:ext>
            </a:extLst>
          </p:cNvPr>
          <p:cNvSpPr>
            <a:spLocks noGrp="1"/>
          </p:cNvSpPr>
          <p:nvPr>
            <p:ph type="body" sz="quarter" idx="20" hasCustomPrompt="1"/>
          </p:nvPr>
        </p:nvSpPr>
        <p:spPr>
          <a:xfrm>
            <a:off x="7562648" y="1178064"/>
            <a:ext cx="310059" cy="301085"/>
          </a:xfrm>
          <a:prstGeom prst="ellipse">
            <a:avLst/>
          </a:prstGeom>
          <a:solidFill>
            <a:schemeClr val="tx1"/>
          </a:solidFill>
          <a:ln>
            <a:noFill/>
          </a:ln>
        </p:spPr>
        <p:style>
          <a:lnRef idx="2">
            <a:schemeClr val="accent3">
              <a:shade val="50000"/>
            </a:schemeClr>
          </a:lnRef>
          <a:fillRef idx="1001">
            <a:schemeClr val="dk2"/>
          </a:fillRef>
          <a:effectRef idx="0">
            <a:schemeClr val="accent3"/>
          </a:effectRef>
          <a:fontRef idx="minor">
            <a:schemeClr val="lt1"/>
          </a:fontRef>
        </p:style>
        <p:txBody>
          <a:bodyPr lIns="0" tIns="36000" rIns="0" bIns="0" anchor="ctr">
            <a:noAutofit/>
          </a:bodyPr>
          <a:lstStyle>
            <a:lvl1pPr marL="7938" indent="-7938" algn="ctr">
              <a:buFontTx/>
              <a:buNone/>
              <a:tabLst/>
              <a:defRPr sz="1400" b="1">
                <a:solidFill>
                  <a:schemeClr val="bg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4.</a:t>
            </a:r>
          </a:p>
        </p:txBody>
      </p:sp>
      <p:sp>
        <p:nvSpPr>
          <p:cNvPr id="60" name="Text Placeholder 35">
            <a:extLst>
              <a:ext uri="{FF2B5EF4-FFF2-40B4-BE49-F238E27FC236}">
                <a16:creationId xmlns:a16="http://schemas.microsoft.com/office/drawing/2014/main" id="{DEA8DAF3-13B5-CC4B-B35C-C4AF84B8467C}"/>
              </a:ext>
            </a:extLst>
          </p:cNvPr>
          <p:cNvSpPr>
            <a:spLocks noGrp="1"/>
          </p:cNvSpPr>
          <p:nvPr>
            <p:ph type="body" sz="quarter" idx="24"/>
          </p:nvPr>
        </p:nvSpPr>
        <p:spPr>
          <a:xfrm>
            <a:off x="6771999" y="2726787"/>
            <a:ext cx="1891357" cy="1095880"/>
          </a:xfrm>
          <a:prstGeom prst="roundRect">
            <a:avLst/>
          </a:prstGeom>
          <a:solidFill>
            <a:schemeClr val="bg2"/>
          </a:solidFill>
          <a:ln>
            <a:noFill/>
          </a:ln>
        </p:spPr>
        <p:style>
          <a:lnRef idx="2">
            <a:schemeClr val="accent3">
              <a:shade val="50000"/>
            </a:schemeClr>
          </a:lnRef>
          <a:fillRef idx="1001">
            <a:schemeClr val="dk2"/>
          </a:fillRef>
          <a:effectRef idx="0">
            <a:schemeClr val="accent3"/>
          </a:effectRef>
          <a:fontRef idx="minor">
            <a:schemeClr val="lt1"/>
          </a:fontRef>
        </p:style>
        <p:txBody>
          <a:bodyPr tIns="180000">
            <a:noAutofit/>
          </a:bodyPr>
          <a:lstStyle>
            <a:lvl1pPr marL="7938" indent="-7938" algn="ctr">
              <a:buFontTx/>
              <a:buNone/>
              <a:tabLst/>
              <a:defRPr sz="1800" b="0">
                <a:solidFill>
                  <a:schemeClr val="tx1"/>
                </a:solidFill>
                <a:latin typeface="+mj-lt"/>
              </a:defRPr>
            </a:lvl1pPr>
            <a:lvl2pPr algn="l">
              <a:buNone/>
              <a:defRPr b="0">
                <a:latin typeface="+mj-lt"/>
              </a:defRPr>
            </a:lvl2pPr>
            <a:lvl3pPr algn="l">
              <a:buNone/>
              <a:defRPr b="0">
                <a:latin typeface="+mj-lt"/>
              </a:defRPr>
            </a:lvl3pPr>
            <a:lvl4pPr algn="l">
              <a:buNone/>
              <a:defRPr b="0">
                <a:latin typeface="+mj-lt"/>
              </a:defRPr>
            </a:lvl4pPr>
            <a:lvl5pPr algn="l">
              <a:buNone/>
              <a:defRPr b="0">
                <a:latin typeface="+mj-lt"/>
              </a:defRPr>
            </a:lvl5pPr>
          </a:lstStyle>
          <a:p>
            <a:pPr lvl="0"/>
            <a:r>
              <a:rPr lang="en-US"/>
              <a:t>Click to edit Master text styles</a:t>
            </a:r>
          </a:p>
        </p:txBody>
      </p:sp>
    </p:spTree>
    <p:extLst>
      <p:ext uri="{BB962C8B-B14F-4D97-AF65-F5344CB8AC3E}">
        <p14:creationId xmlns:p14="http://schemas.microsoft.com/office/powerpoint/2010/main" val="1089673549"/>
      </p:ext>
    </p:extLst>
  </p:cSld>
  <p:clrMapOvr>
    <a:masterClrMapping/>
  </p:clrMapOvr>
  <p:extLst>
    <p:ext uri="{DCECCB84-F9BA-43D5-87BE-67443E8EF086}">
      <p15:sldGuideLst xmlns:p15="http://schemas.microsoft.com/office/powerpoint/2012/main">
        <p15:guide id="1" pos="383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H1 with Two Column Bulle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35E9-8720-9247-B359-DB39E1C94AB6}"/>
              </a:ext>
            </a:extLst>
          </p:cNvPr>
          <p:cNvSpPr>
            <a:spLocks noGrp="1"/>
          </p:cNvSpPr>
          <p:nvPr>
            <p:ph type="title"/>
          </p:nvPr>
        </p:nvSpPr>
        <p:spPr>
          <a:xfrm>
            <a:off x="628650" y="519112"/>
            <a:ext cx="7886700" cy="626133"/>
          </a:xfrm>
          <a:prstGeom prst="rect">
            <a:avLst/>
          </a:prstGeom>
        </p:spPr>
        <p:txBody>
          <a:bodyPr anchor="t">
            <a:spAutoFit/>
          </a:bodyPr>
          <a:lstStyle/>
          <a:p>
            <a:r>
              <a:rPr lang="en-US"/>
              <a:t>Click to edit Master title style</a:t>
            </a:r>
          </a:p>
        </p:txBody>
      </p:sp>
      <p:sp>
        <p:nvSpPr>
          <p:cNvPr id="3" name="Content Placeholder 2">
            <a:extLst>
              <a:ext uri="{FF2B5EF4-FFF2-40B4-BE49-F238E27FC236}">
                <a16:creationId xmlns:a16="http://schemas.microsoft.com/office/drawing/2014/main" id="{38E878B8-BBF2-C24A-9108-B5132637991F}"/>
              </a:ext>
            </a:extLst>
          </p:cNvPr>
          <p:cNvSpPr>
            <a:spLocks noGrp="1"/>
          </p:cNvSpPr>
          <p:nvPr>
            <p:ph sz="half" idx="1"/>
          </p:nvPr>
        </p:nvSpPr>
        <p:spPr>
          <a:xfrm>
            <a:off x="628650" y="1369219"/>
            <a:ext cx="3886200" cy="1424557"/>
          </a:xfrm>
        </p:spPr>
        <p:txBody>
          <a:bodyPr>
            <a:spAutoFit/>
          </a:bodyPr>
          <a:lstStyle>
            <a:lvl1pPr>
              <a:buSzPct val="150000"/>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7F82CD-52D3-5F46-A2E6-7BA38FD98E50}"/>
              </a:ext>
            </a:extLst>
          </p:cNvPr>
          <p:cNvSpPr>
            <a:spLocks noGrp="1"/>
          </p:cNvSpPr>
          <p:nvPr>
            <p:ph sz="half" idx="2"/>
          </p:nvPr>
        </p:nvSpPr>
        <p:spPr>
          <a:xfrm>
            <a:off x="4629150" y="1369219"/>
            <a:ext cx="3886200" cy="1424557"/>
          </a:xfrm>
        </p:spPr>
        <p:txBody>
          <a:bodyPr>
            <a:spAutoFit/>
          </a:bodyPr>
          <a:lstStyle>
            <a:lvl1pPr>
              <a:buSzPct val="150000"/>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509505"/>
      </p:ext>
    </p:extLst>
  </p:cSld>
  <p:clrMapOvr>
    <a:masterClrMapping/>
  </p:clrMapOvr>
  <p:extLst>
    <p:ext uri="{DCECCB84-F9BA-43D5-87BE-67443E8EF086}">
      <p15:sldGuideLst xmlns:p15="http://schemas.microsoft.com/office/powerpoint/2012/main">
        <p15:guide id="1" orient="horz" pos="32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35E9-8720-9247-B359-DB39E1C94AB6}"/>
              </a:ext>
            </a:extLst>
          </p:cNvPr>
          <p:cNvSpPr>
            <a:spLocks noGrp="1"/>
          </p:cNvSpPr>
          <p:nvPr>
            <p:ph type="title"/>
          </p:nvPr>
        </p:nvSpPr>
        <p:spPr>
          <a:xfrm>
            <a:off x="628650" y="519112"/>
            <a:ext cx="7886700" cy="626133"/>
          </a:xfrm>
          <a:prstGeom prst="rect">
            <a:avLst/>
          </a:prstGeom>
        </p:spPr>
        <p:txBody>
          <a:bodyPr anchor="t">
            <a:spAutoFit/>
          </a:bodyPr>
          <a:lstStyle/>
          <a:p>
            <a:r>
              <a:rPr lang="en-US"/>
              <a:t>Click to edit Master title style</a:t>
            </a:r>
          </a:p>
        </p:txBody>
      </p:sp>
      <p:sp>
        <p:nvSpPr>
          <p:cNvPr id="11" name="Content Placeholder 1A">
            <a:extLst>
              <a:ext uri="{FF2B5EF4-FFF2-40B4-BE49-F238E27FC236}">
                <a16:creationId xmlns:a16="http://schemas.microsoft.com/office/drawing/2014/main" id="{C7914AC3-D744-7148-BC31-F7EBA1D6E234}"/>
              </a:ext>
              <a:ext uri="{C183D7F6-B498-43B3-948B-1728B52AA6E4}">
                <adec:decorative xmlns:adec="http://schemas.microsoft.com/office/drawing/2017/decorative" val="1"/>
              </a:ext>
            </a:extLst>
          </p:cNvPr>
          <p:cNvSpPr>
            <a:spLocks noGrp="1"/>
          </p:cNvSpPr>
          <p:nvPr>
            <p:ph sz="quarter" idx="25" hasCustomPrompt="1"/>
          </p:nvPr>
        </p:nvSpPr>
        <p:spPr>
          <a:xfrm>
            <a:off x="514350"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a:t> </a:t>
            </a:r>
          </a:p>
        </p:txBody>
      </p:sp>
      <p:sp>
        <p:nvSpPr>
          <p:cNvPr id="6" name="Picture Placeholder 1B">
            <a:extLst>
              <a:ext uri="{FF2B5EF4-FFF2-40B4-BE49-F238E27FC236}">
                <a16:creationId xmlns:a16="http://schemas.microsoft.com/office/drawing/2014/main" id="{1730109F-4E58-AA4B-88E3-D883F0957D3F}"/>
              </a:ext>
              <a:ext uri="{C183D7F6-B498-43B3-948B-1728B52AA6E4}">
                <adec:decorative xmlns:adec="http://schemas.microsoft.com/office/drawing/2017/decorative" val="1"/>
              </a:ext>
            </a:extLst>
          </p:cNvPr>
          <p:cNvSpPr>
            <a:spLocks noGrp="1"/>
          </p:cNvSpPr>
          <p:nvPr>
            <p:ph type="pic" sz="quarter" idx="10"/>
          </p:nvPr>
        </p:nvSpPr>
        <p:spPr>
          <a:xfrm>
            <a:off x="628650"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p>
        </p:txBody>
      </p:sp>
      <p:sp>
        <p:nvSpPr>
          <p:cNvPr id="3" name="Content Placeholder 1C">
            <a:extLst>
              <a:ext uri="{FF2B5EF4-FFF2-40B4-BE49-F238E27FC236}">
                <a16:creationId xmlns:a16="http://schemas.microsoft.com/office/drawing/2014/main" id="{38E878B8-BBF2-C24A-9108-B5132637991F}"/>
              </a:ext>
            </a:extLst>
          </p:cNvPr>
          <p:cNvSpPr>
            <a:spLocks noGrp="1"/>
          </p:cNvSpPr>
          <p:nvPr>
            <p:ph sz="half" idx="1"/>
          </p:nvPr>
        </p:nvSpPr>
        <p:spPr>
          <a:xfrm>
            <a:off x="628650"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9" name="Content Placeholder 1D">
            <a:extLst>
              <a:ext uri="{FF2B5EF4-FFF2-40B4-BE49-F238E27FC236}">
                <a16:creationId xmlns:a16="http://schemas.microsoft.com/office/drawing/2014/main" id="{DBADD914-9F1A-684D-9AE0-1DE5263E3CEC}"/>
              </a:ext>
            </a:extLst>
          </p:cNvPr>
          <p:cNvSpPr>
            <a:spLocks noGrp="1"/>
          </p:cNvSpPr>
          <p:nvPr>
            <p:ph sz="half" idx="11"/>
          </p:nvPr>
        </p:nvSpPr>
        <p:spPr>
          <a:xfrm>
            <a:off x="628650"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4" name="Content Placeholder 2A">
            <a:extLst>
              <a:ext uri="{FF2B5EF4-FFF2-40B4-BE49-F238E27FC236}">
                <a16:creationId xmlns:a16="http://schemas.microsoft.com/office/drawing/2014/main" id="{9FF464D8-9C5B-C349-A727-73F5B7C1D688}"/>
              </a:ext>
              <a:ext uri="{C183D7F6-B498-43B3-948B-1728B52AA6E4}">
                <adec:decorative xmlns:adec="http://schemas.microsoft.com/office/drawing/2017/decorative" val="1"/>
              </a:ext>
            </a:extLst>
          </p:cNvPr>
          <p:cNvSpPr>
            <a:spLocks noGrp="1"/>
          </p:cNvSpPr>
          <p:nvPr>
            <p:ph sz="quarter" idx="26" hasCustomPrompt="1"/>
          </p:nvPr>
        </p:nvSpPr>
        <p:spPr>
          <a:xfrm>
            <a:off x="2174474"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a:t> </a:t>
            </a:r>
          </a:p>
        </p:txBody>
      </p:sp>
      <p:sp>
        <p:nvSpPr>
          <p:cNvPr id="10" name="Picture Placeholder 2B">
            <a:extLst>
              <a:ext uri="{FF2B5EF4-FFF2-40B4-BE49-F238E27FC236}">
                <a16:creationId xmlns:a16="http://schemas.microsoft.com/office/drawing/2014/main" id="{B9C98BDD-A867-2746-9F36-341181B56C65}"/>
              </a:ext>
              <a:ext uri="{C183D7F6-B498-43B3-948B-1728B52AA6E4}">
                <adec:decorative xmlns:adec="http://schemas.microsoft.com/office/drawing/2017/decorative" val="1"/>
              </a:ext>
            </a:extLst>
          </p:cNvPr>
          <p:cNvSpPr>
            <a:spLocks noGrp="1"/>
          </p:cNvSpPr>
          <p:nvPr>
            <p:ph type="pic" sz="quarter" idx="12"/>
          </p:nvPr>
        </p:nvSpPr>
        <p:spPr>
          <a:xfrm>
            <a:off x="2282358"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p>
        </p:txBody>
      </p:sp>
      <p:sp>
        <p:nvSpPr>
          <p:cNvPr id="15" name="Content Placeholder 2C">
            <a:extLst>
              <a:ext uri="{FF2B5EF4-FFF2-40B4-BE49-F238E27FC236}">
                <a16:creationId xmlns:a16="http://schemas.microsoft.com/office/drawing/2014/main" id="{A2447476-A0F9-A445-8DBF-1C8BA4F0A02E}"/>
              </a:ext>
            </a:extLst>
          </p:cNvPr>
          <p:cNvSpPr>
            <a:spLocks noGrp="1"/>
          </p:cNvSpPr>
          <p:nvPr>
            <p:ph sz="half" idx="16"/>
          </p:nvPr>
        </p:nvSpPr>
        <p:spPr>
          <a:xfrm>
            <a:off x="2269192"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6" name="Content Placeholder 2D">
            <a:extLst>
              <a:ext uri="{FF2B5EF4-FFF2-40B4-BE49-F238E27FC236}">
                <a16:creationId xmlns:a16="http://schemas.microsoft.com/office/drawing/2014/main" id="{9AFB1FFC-7EFD-C340-B17E-F5265182F627}"/>
              </a:ext>
            </a:extLst>
          </p:cNvPr>
          <p:cNvSpPr>
            <a:spLocks noGrp="1"/>
          </p:cNvSpPr>
          <p:nvPr>
            <p:ph sz="half" idx="17"/>
          </p:nvPr>
        </p:nvSpPr>
        <p:spPr>
          <a:xfrm>
            <a:off x="2269192"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5" name="Content Placeholder 3A">
            <a:extLst>
              <a:ext uri="{FF2B5EF4-FFF2-40B4-BE49-F238E27FC236}">
                <a16:creationId xmlns:a16="http://schemas.microsoft.com/office/drawing/2014/main" id="{2314366C-BC05-6946-8940-EAFBCB30D0D7}"/>
              </a:ext>
              <a:ext uri="{C183D7F6-B498-43B3-948B-1728B52AA6E4}">
                <adec:decorative xmlns:adec="http://schemas.microsoft.com/office/drawing/2017/decorative" val="1"/>
              </a:ext>
            </a:extLst>
          </p:cNvPr>
          <p:cNvSpPr>
            <a:spLocks noGrp="1"/>
          </p:cNvSpPr>
          <p:nvPr>
            <p:ph sz="quarter" idx="27" hasCustomPrompt="1"/>
          </p:nvPr>
        </p:nvSpPr>
        <p:spPr>
          <a:xfrm>
            <a:off x="3834598"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a:t> </a:t>
            </a:r>
          </a:p>
        </p:txBody>
      </p:sp>
      <p:sp>
        <p:nvSpPr>
          <p:cNvPr id="12" name="Picture Placeholder 3B">
            <a:extLst>
              <a:ext uri="{FF2B5EF4-FFF2-40B4-BE49-F238E27FC236}">
                <a16:creationId xmlns:a16="http://schemas.microsoft.com/office/drawing/2014/main" id="{EBD58A9D-ED11-C049-B83C-35D86D5D8837}"/>
              </a:ext>
              <a:ext uri="{C183D7F6-B498-43B3-948B-1728B52AA6E4}">
                <adec:decorative xmlns:adec="http://schemas.microsoft.com/office/drawing/2017/decorative" val="1"/>
              </a:ext>
            </a:extLst>
          </p:cNvPr>
          <p:cNvSpPr>
            <a:spLocks noGrp="1"/>
          </p:cNvSpPr>
          <p:nvPr>
            <p:ph type="pic" sz="quarter" idx="13"/>
          </p:nvPr>
        </p:nvSpPr>
        <p:spPr>
          <a:xfrm>
            <a:off x="3936066"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p>
        </p:txBody>
      </p:sp>
      <p:sp>
        <p:nvSpPr>
          <p:cNvPr id="17" name="Content Placeholder 3C">
            <a:extLst>
              <a:ext uri="{FF2B5EF4-FFF2-40B4-BE49-F238E27FC236}">
                <a16:creationId xmlns:a16="http://schemas.microsoft.com/office/drawing/2014/main" id="{D2099B4E-493B-BB47-9EBC-2ABC55C9A0D2}"/>
              </a:ext>
            </a:extLst>
          </p:cNvPr>
          <p:cNvSpPr>
            <a:spLocks noGrp="1"/>
          </p:cNvSpPr>
          <p:nvPr>
            <p:ph sz="half" idx="18"/>
          </p:nvPr>
        </p:nvSpPr>
        <p:spPr>
          <a:xfrm>
            <a:off x="3936628"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18" name="Content Placeholder 3D">
            <a:extLst>
              <a:ext uri="{FF2B5EF4-FFF2-40B4-BE49-F238E27FC236}">
                <a16:creationId xmlns:a16="http://schemas.microsoft.com/office/drawing/2014/main" id="{B535C5B6-7AD2-124F-A669-42094E053190}"/>
              </a:ext>
            </a:extLst>
          </p:cNvPr>
          <p:cNvSpPr>
            <a:spLocks noGrp="1"/>
          </p:cNvSpPr>
          <p:nvPr>
            <p:ph sz="half" idx="19"/>
          </p:nvPr>
        </p:nvSpPr>
        <p:spPr>
          <a:xfrm>
            <a:off x="3936628"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6" name="Content Placeholder 4A">
            <a:extLst>
              <a:ext uri="{FF2B5EF4-FFF2-40B4-BE49-F238E27FC236}">
                <a16:creationId xmlns:a16="http://schemas.microsoft.com/office/drawing/2014/main" id="{04E5A7F7-250A-CF4E-8B9D-F548A15D0351}"/>
              </a:ext>
              <a:ext uri="{C183D7F6-B498-43B3-948B-1728B52AA6E4}">
                <adec:decorative xmlns:adec="http://schemas.microsoft.com/office/drawing/2017/decorative" val="1"/>
              </a:ext>
            </a:extLst>
          </p:cNvPr>
          <p:cNvSpPr>
            <a:spLocks noGrp="1"/>
          </p:cNvSpPr>
          <p:nvPr>
            <p:ph sz="quarter" idx="28" hasCustomPrompt="1"/>
          </p:nvPr>
        </p:nvSpPr>
        <p:spPr>
          <a:xfrm>
            <a:off x="5476966"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a:t> </a:t>
            </a:r>
          </a:p>
        </p:txBody>
      </p:sp>
      <p:sp>
        <p:nvSpPr>
          <p:cNvPr id="13" name="Picture Placeholder 4B">
            <a:extLst>
              <a:ext uri="{FF2B5EF4-FFF2-40B4-BE49-F238E27FC236}">
                <a16:creationId xmlns:a16="http://schemas.microsoft.com/office/drawing/2014/main" id="{C7E58B93-9FE6-074E-A552-29AB789CE449}"/>
              </a:ext>
              <a:ext uri="{C183D7F6-B498-43B3-948B-1728B52AA6E4}">
                <adec:decorative xmlns:adec="http://schemas.microsoft.com/office/drawing/2017/decorative" val="1"/>
              </a:ext>
            </a:extLst>
          </p:cNvPr>
          <p:cNvSpPr>
            <a:spLocks noGrp="1"/>
          </p:cNvSpPr>
          <p:nvPr>
            <p:ph type="pic" sz="quarter" idx="14"/>
          </p:nvPr>
        </p:nvSpPr>
        <p:spPr>
          <a:xfrm>
            <a:off x="5589774"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p>
        </p:txBody>
      </p:sp>
      <p:sp>
        <p:nvSpPr>
          <p:cNvPr id="19" name="Content Placeholder 4C">
            <a:extLst>
              <a:ext uri="{FF2B5EF4-FFF2-40B4-BE49-F238E27FC236}">
                <a16:creationId xmlns:a16="http://schemas.microsoft.com/office/drawing/2014/main" id="{5427962B-57E1-6245-BFBC-6AE656C594EC}"/>
              </a:ext>
            </a:extLst>
          </p:cNvPr>
          <p:cNvSpPr>
            <a:spLocks noGrp="1"/>
          </p:cNvSpPr>
          <p:nvPr>
            <p:ph sz="half" idx="20"/>
          </p:nvPr>
        </p:nvSpPr>
        <p:spPr>
          <a:xfrm>
            <a:off x="5577169"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0" name="Content Placeholder 4D">
            <a:extLst>
              <a:ext uri="{FF2B5EF4-FFF2-40B4-BE49-F238E27FC236}">
                <a16:creationId xmlns:a16="http://schemas.microsoft.com/office/drawing/2014/main" id="{C976D580-BBF4-7749-96B2-F0CBEEC56029}"/>
              </a:ext>
            </a:extLst>
          </p:cNvPr>
          <p:cNvSpPr>
            <a:spLocks noGrp="1"/>
          </p:cNvSpPr>
          <p:nvPr>
            <p:ph sz="half" idx="21"/>
          </p:nvPr>
        </p:nvSpPr>
        <p:spPr>
          <a:xfrm>
            <a:off x="5577169"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7" name="Content Placeholder 5A">
            <a:extLst>
              <a:ext uri="{FF2B5EF4-FFF2-40B4-BE49-F238E27FC236}">
                <a16:creationId xmlns:a16="http://schemas.microsoft.com/office/drawing/2014/main" id="{E8600D4D-DFFE-C540-BE0E-5D6E551AFA15}"/>
              </a:ext>
              <a:ext uri="{C183D7F6-B498-43B3-948B-1728B52AA6E4}">
                <adec:decorative xmlns:adec="http://schemas.microsoft.com/office/drawing/2017/decorative" val="1"/>
              </a:ext>
            </a:extLst>
          </p:cNvPr>
          <p:cNvSpPr>
            <a:spLocks noGrp="1"/>
          </p:cNvSpPr>
          <p:nvPr>
            <p:ph sz="quarter" idx="29" hasCustomPrompt="1"/>
          </p:nvPr>
        </p:nvSpPr>
        <p:spPr>
          <a:xfrm>
            <a:off x="7128212" y="1262063"/>
            <a:ext cx="1497013" cy="3881437"/>
          </a:xfrm>
          <a:solidFill>
            <a:schemeClr val="bg1">
              <a:lumMod val="95000"/>
            </a:schemeClr>
          </a:solidFill>
        </p:spPr>
        <p:txBody>
          <a:bodyPr/>
          <a:lstStyle>
            <a:lvl1pPr>
              <a:buNone/>
              <a:defRPr/>
            </a:lvl1pPr>
            <a:lvl2pPr>
              <a:buNone/>
              <a:defRPr/>
            </a:lvl2pPr>
            <a:lvl3pPr>
              <a:buNone/>
              <a:defRPr/>
            </a:lvl3pPr>
            <a:lvl4pPr>
              <a:buNone/>
              <a:defRPr/>
            </a:lvl4pPr>
            <a:lvl5pPr>
              <a:buNone/>
              <a:defRPr/>
            </a:lvl5pPr>
          </a:lstStyle>
          <a:p>
            <a:pPr lvl="0"/>
            <a:r>
              <a:rPr lang="en-US"/>
              <a:t> </a:t>
            </a:r>
          </a:p>
        </p:txBody>
      </p:sp>
      <p:sp>
        <p:nvSpPr>
          <p:cNvPr id="14" name="Picture Placeholder 5B">
            <a:extLst>
              <a:ext uri="{FF2B5EF4-FFF2-40B4-BE49-F238E27FC236}">
                <a16:creationId xmlns:a16="http://schemas.microsoft.com/office/drawing/2014/main" id="{2FDB1413-385D-054D-877A-223C10254293}"/>
              </a:ext>
              <a:ext uri="{C183D7F6-B498-43B3-948B-1728B52AA6E4}">
                <adec:decorative xmlns:adec="http://schemas.microsoft.com/office/drawing/2017/decorative" val="1"/>
              </a:ext>
            </a:extLst>
          </p:cNvPr>
          <p:cNvSpPr>
            <a:spLocks noGrp="1"/>
          </p:cNvSpPr>
          <p:nvPr>
            <p:ph type="pic" sz="quarter" idx="15"/>
          </p:nvPr>
        </p:nvSpPr>
        <p:spPr>
          <a:xfrm>
            <a:off x="7243482" y="1370013"/>
            <a:ext cx="1271868" cy="1758669"/>
          </a:xfrm>
          <a:solidFill>
            <a:schemeClr val="bg1"/>
          </a:solidFill>
          <a:ln>
            <a:solidFill>
              <a:schemeClr val="bg2">
                <a:lumMod val="75000"/>
              </a:schemeClr>
            </a:solidFill>
          </a:ln>
        </p:spPr>
        <p:txBody>
          <a:bodyPr/>
          <a:lstStyle>
            <a:lvl1pPr>
              <a:buNone/>
              <a:defRPr/>
            </a:lvl1pPr>
          </a:lstStyle>
          <a:p>
            <a:r>
              <a:rPr lang="en-US"/>
              <a:t>Click icon to add picture</a:t>
            </a:r>
          </a:p>
        </p:txBody>
      </p:sp>
      <p:sp>
        <p:nvSpPr>
          <p:cNvPr id="21" name="Content Placeholder 5C">
            <a:extLst>
              <a:ext uri="{FF2B5EF4-FFF2-40B4-BE49-F238E27FC236}">
                <a16:creationId xmlns:a16="http://schemas.microsoft.com/office/drawing/2014/main" id="{ACBA01AC-C417-B247-A4C2-04718F621C9C}"/>
              </a:ext>
            </a:extLst>
          </p:cNvPr>
          <p:cNvSpPr>
            <a:spLocks noGrp="1"/>
          </p:cNvSpPr>
          <p:nvPr>
            <p:ph sz="half" idx="22"/>
          </p:nvPr>
        </p:nvSpPr>
        <p:spPr>
          <a:xfrm>
            <a:off x="7262534" y="3272058"/>
            <a:ext cx="1271868" cy="679417"/>
          </a:xfrm>
        </p:spPr>
        <p:txBody>
          <a:bodyPr wrap="square">
            <a:spAutoFit/>
          </a:bodyPr>
          <a:lstStyle>
            <a:lvl1pPr marL="0" indent="0">
              <a:buSzPct val="150000"/>
              <a:buNone/>
              <a:defRPr sz="1400">
                <a:latin typeface="+mj-lt"/>
              </a:defRPr>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
        <p:nvSpPr>
          <p:cNvPr id="22" name="Content Placeholder 5D">
            <a:extLst>
              <a:ext uri="{FF2B5EF4-FFF2-40B4-BE49-F238E27FC236}">
                <a16:creationId xmlns:a16="http://schemas.microsoft.com/office/drawing/2014/main" id="{FD835136-8A81-F94D-B8C6-77A705FA5A73}"/>
              </a:ext>
            </a:extLst>
          </p:cNvPr>
          <p:cNvSpPr>
            <a:spLocks noGrp="1"/>
          </p:cNvSpPr>
          <p:nvPr>
            <p:ph sz="half" idx="23"/>
          </p:nvPr>
        </p:nvSpPr>
        <p:spPr>
          <a:xfrm>
            <a:off x="7262534" y="4087846"/>
            <a:ext cx="1271868" cy="679417"/>
          </a:xfrm>
        </p:spPr>
        <p:txBody>
          <a:bodyPr wrap="square">
            <a:spAutoFit/>
          </a:bodyPr>
          <a:lstStyle>
            <a:lvl1pPr marL="0" indent="0">
              <a:buSzPct val="150000"/>
              <a:buNone/>
              <a:defRPr sz="1400"/>
            </a:lvl1pPr>
            <a:lvl2pPr>
              <a:buSzPct val="150000"/>
              <a:defRPr/>
            </a:lvl2pPr>
            <a:lvl3pPr>
              <a:buSzPct val="150000"/>
              <a:defRPr/>
            </a:lvl3pPr>
            <a:lvl4pPr>
              <a:buSzPct val="150000"/>
              <a:defRPr/>
            </a:lvl4pPr>
            <a:lvl5pPr>
              <a:buSzPct val="150000"/>
              <a:defRPr/>
            </a:lvl5pPr>
          </a:lstStyle>
          <a:p>
            <a:pPr lvl="0"/>
            <a:r>
              <a:rPr lang="en-US"/>
              <a:t>Click to edit Master text styles</a:t>
            </a:r>
          </a:p>
        </p:txBody>
      </p:sp>
    </p:spTree>
    <p:extLst>
      <p:ext uri="{BB962C8B-B14F-4D97-AF65-F5344CB8AC3E}">
        <p14:creationId xmlns:p14="http://schemas.microsoft.com/office/powerpoint/2010/main" val="3698944791"/>
      </p:ext>
    </p:extLst>
  </p:cSld>
  <p:clrMapOvr>
    <a:masterClrMapping/>
  </p:clrMapOvr>
  <p:extLst>
    <p:ext uri="{DCECCB84-F9BA-43D5-87BE-67443E8EF086}">
      <p15:sldGuideLst xmlns:p15="http://schemas.microsoft.com/office/powerpoint/2012/main">
        <p15:guide id="1" orient="horz" pos="327"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de bar with bullet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BA6A02-C62A-A643-B8E0-3D04308E5123}"/>
              </a:ext>
              <a:ext uri="{C183D7F6-B498-43B3-948B-1728B52AA6E4}">
                <adec:decorative xmlns:adec="http://schemas.microsoft.com/office/drawing/2017/decorative" val="1"/>
              </a:ext>
            </a:extLst>
          </p:cNvPr>
          <p:cNvSpPr/>
          <p:nvPr userDrawn="1"/>
        </p:nvSpPr>
        <p:spPr>
          <a:xfrm>
            <a:off x="0" y="0"/>
            <a:ext cx="3768436" cy="5143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E3763F-247B-4A47-AC0D-65DC24A19B49}"/>
              </a:ext>
            </a:extLst>
          </p:cNvPr>
          <p:cNvSpPr>
            <a:spLocks noGrp="1"/>
          </p:cNvSpPr>
          <p:nvPr>
            <p:ph type="title"/>
          </p:nvPr>
        </p:nvSpPr>
        <p:spPr>
          <a:xfrm>
            <a:off x="629841" y="519113"/>
            <a:ext cx="2949178" cy="766364"/>
          </a:xfrm>
          <a:prstGeom prst="rect">
            <a:avLst/>
          </a:prstGeom>
        </p:spPr>
        <p:txBody>
          <a:bodyPr anchor="t" anchorCtr="0"/>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C03383A7-2BCB-464A-B63A-F102DED0B069}"/>
              </a:ext>
            </a:extLst>
          </p:cNvPr>
          <p:cNvSpPr>
            <a:spLocks noGrp="1"/>
          </p:cNvSpPr>
          <p:nvPr>
            <p:ph type="body" sz="half" idx="2"/>
          </p:nvPr>
        </p:nvSpPr>
        <p:spPr>
          <a:xfrm>
            <a:off x="629841" y="1543050"/>
            <a:ext cx="2949178" cy="263149"/>
          </a:xfrm>
        </p:spPr>
        <p:txBody>
          <a:bodyPr>
            <a:sp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3" name="Content Placeholder 2">
            <a:extLst>
              <a:ext uri="{FF2B5EF4-FFF2-40B4-BE49-F238E27FC236}">
                <a16:creationId xmlns:a16="http://schemas.microsoft.com/office/drawing/2014/main" id="{2B10B4A6-286C-F24A-BAE4-8DFB76DD7796}"/>
              </a:ext>
            </a:extLst>
          </p:cNvPr>
          <p:cNvSpPr>
            <a:spLocks noGrp="1"/>
          </p:cNvSpPr>
          <p:nvPr>
            <p:ph idx="1"/>
          </p:nvPr>
        </p:nvSpPr>
        <p:spPr>
          <a:xfrm>
            <a:off x="4063999" y="519113"/>
            <a:ext cx="4450159"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1233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09ABD-6E4B-4DAE-A859-8B7017439CC6}"/>
              </a:ext>
            </a:extLst>
          </p:cNvPr>
          <p:cNvSpPr>
            <a:spLocks noGrp="1"/>
          </p:cNvSpPr>
          <p:nvPr>
            <p:ph type="ctrTitle"/>
          </p:nvPr>
        </p:nvSpPr>
        <p:spPr>
          <a:xfrm>
            <a:off x="1143000" y="1276332"/>
            <a:ext cx="6858000" cy="135614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343531B-F4B5-2BFB-DD03-06DFCCC1A97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D54A64B-81C1-183F-8699-E295E4A8E01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5" name="Footer Placeholder 4">
            <a:extLst>
              <a:ext uri="{FF2B5EF4-FFF2-40B4-BE49-F238E27FC236}">
                <a16:creationId xmlns:a16="http://schemas.microsoft.com/office/drawing/2014/main" id="{72016CB8-D8A9-F49E-0D60-90C5EBCB7958}"/>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5717C5ED-8FB0-BA3C-C636-3EAB3E344DD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12080393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F7BE-BAD1-E2B0-1B6D-06178CBB97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C1366F-4872-1E77-063E-1D99EF2507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A4E17B-131A-FDAC-0DA5-E2AFA8C5267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5" name="Footer Placeholder 4">
            <a:extLst>
              <a:ext uri="{FF2B5EF4-FFF2-40B4-BE49-F238E27FC236}">
                <a16:creationId xmlns:a16="http://schemas.microsoft.com/office/drawing/2014/main" id="{F0F59EF6-9B45-EB57-F8D5-EAF1A3E16801}"/>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E7F598A0-C52F-0E32-25AF-7D24A2906566}"/>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3266544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A2458-EEB3-B578-49D2-09B3CA283CF8}"/>
              </a:ext>
            </a:extLst>
          </p:cNvPr>
          <p:cNvSpPr>
            <a:spLocks noGrp="1"/>
          </p:cNvSpPr>
          <p:nvPr>
            <p:ph type="title"/>
          </p:nvPr>
        </p:nvSpPr>
        <p:spPr>
          <a:xfrm>
            <a:off x="629841" y="273844"/>
            <a:ext cx="7886700" cy="6261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60BA36-F43E-E43F-4B20-A1702188270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903CBC8-AC0C-738E-7EC8-873101CF967E}"/>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F45967-3832-97EC-B320-D9A2A95C0FC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507A306-8066-6AF2-DAF3-EA4F657BAAE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DD613F-D9E7-05ED-3F48-1D863500A070}"/>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76D7AD4-0CDE-C04E-86C9-2C83B437EDD3}" type="datetimeFigureOut">
              <a:rPr lang="en-US" smtClean="0"/>
              <a:pPr/>
              <a:t>12/13/2023</a:t>
            </a:fld>
            <a:endParaRPr lang="en-US"/>
          </a:p>
        </p:txBody>
      </p:sp>
      <p:sp>
        <p:nvSpPr>
          <p:cNvPr id="8" name="Footer Placeholder 7">
            <a:extLst>
              <a:ext uri="{FF2B5EF4-FFF2-40B4-BE49-F238E27FC236}">
                <a16:creationId xmlns:a16="http://schemas.microsoft.com/office/drawing/2014/main" id="{D40A10AF-8D4E-C14F-D93B-45044FBEC0A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Slide Number Placeholder 8">
            <a:extLst>
              <a:ext uri="{FF2B5EF4-FFF2-40B4-BE49-F238E27FC236}">
                <a16:creationId xmlns:a16="http://schemas.microsoft.com/office/drawing/2014/main" id="{BF9DAF1D-6B96-861B-29A6-30920BCCF43B}"/>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FE553E-236A-504F-9948-574E64B0EBAF}" type="slidenum">
              <a:rPr lang="en-US" smtClean="0"/>
              <a:pPr/>
              <a:t>‹#›</a:t>
            </a:fld>
            <a:endParaRPr lang="en-US"/>
          </a:p>
        </p:txBody>
      </p:sp>
    </p:spTree>
    <p:extLst>
      <p:ext uri="{BB962C8B-B14F-4D97-AF65-F5344CB8AC3E}">
        <p14:creationId xmlns:p14="http://schemas.microsoft.com/office/powerpoint/2010/main" val="685201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9A2F-65D4-DADA-7FA8-A646BD9373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8A8E90-3297-AD64-FDC4-69BA9683ED53}"/>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4A3AC43-E35E-EB07-D6CE-EA19F768E8BB}"/>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FA67B8-8C5C-3887-E9BD-1C7217CB8305}"/>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6" name="Footer Placeholder 5">
            <a:extLst>
              <a:ext uri="{FF2B5EF4-FFF2-40B4-BE49-F238E27FC236}">
                <a16:creationId xmlns:a16="http://schemas.microsoft.com/office/drawing/2014/main" id="{91AAB428-C731-82AD-51E1-A7915C283BC1}"/>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a:extLst>
              <a:ext uri="{FF2B5EF4-FFF2-40B4-BE49-F238E27FC236}">
                <a16:creationId xmlns:a16="http://schemas.microsoft.com/office/drawing/2014/main" id="{717562D3-527E-23D5-0998-38DA2EE0E31C}"/>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24794782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9BD49-DD4B-D58E-E2EA-D02DE1FB71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C2A631-6D15-2030-E8D8-8CEC268FEB16}"/>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4" name="Footer Placeholder 3">
            <a:extLst>
              <a:ext uri="{FF2B5EF4-FFF2-40B4-BE49-F238E27FC236}">
                <a16:creationId xmlns:a16="http://schemas.microsoft.com/office/drawing/2014/main" id="{6EE655C6-C62B-9406-466B-68B45FFDE2A3}"/>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 name="Slide Number Placeholder 4">
            <a:extLst>
              <a:ext uri="{FF2B5EF4-FFF2-40B4-BE49-F238E27FC236}">
                <a16:creationId xmlns:a16="http://schemas.microsoft.com/office/drawing/2014/main" id="{60365D47-283D-2FE8-7ED2-AC1391E1ABC9}"/>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40064893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BA7DB9-428F-717D-DC0C-03D0A7D7A5A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3" name="Footer Placeholder 2">
            <a:extLst>
              <a:ext uri="{FF2B5EF4-FFF2-40B4-BE49-F238E27FC236}">
                <a16:creationId xmlns:a16="http://schemas.microsoft.com/office/drawing/2014/main" id="{449736A0-4E15-4098-B56E-31047A33F942}"/>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4" name="Slide Number Placeholder 3">
            <a:extLst>
              <a:ext uri="{FF2B5EF4-FFF2-40B4-BE49-F238E27FC236}">
                <a16:creationId xmlns:a16="http://schemas.microsoft.com/office/drawing/2014/main" id="{FBF20904-68BC-612E-D6D8-6175622CA5E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2954151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4A92E-C5E7-48B5-0021-779582DC9E4D}"/>
              </a:ext>
            </a:extLst>
          </p:cNvPr>
          <p:cNvSpPr>
            <a:spLocks noGrp="1"/>
          </p:cNvSpPr>
          <p:nvPr>
            <p:ph type="title"/>
          </p:nvPr>
        </p:nvSpPr>
        <p:spPr>
          <a:xfrm>
            <a:off x="623888" y="2065717"/>
            <a:ext cx="7886700" cy="1356140"/>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E98273A-C7BC-D582-C238-A08990A8F109}"/>
              </a:ext>
            </a:extLst>
          </p:cNvPr>
          <p:cNvSpPr>
            <a:spLocks noGrp="1"/>
          </p:cNvSpPr>
          <p:nvPr>
            <p:ph type="body" idx="1"/>
          </p:nvPr>
        </p:nvSpPr>
        <p:spPr>
          <a:xfrm>
            <a:off x="623888" y="3442098"/>
            <a:ext cx="788670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84FFAE-ECB1-F28A-ACD5-E69AE2DE7027}"/>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76D7AD4-0CDE-C04E-86C9-2C83B437EDD3}" type="datetimeFigureOut">
              <a:rPr lang="en-US" smtClean="0"/>
              <a:pPr/>
              <a:t>12/13/2023</a:t>
            </a:fld>
            <a:endParaRPr lang="en-US"/>
          </a:p>
        </p:txBody>
      </p:sp>
      <p:sp>
        <p:nvSpPr>
          <p:cNvPr id="5" name="Footer Placeholder 4">
            <a:extLst>
              <a:ext uri="{FF2B5EF4-FFF2-40B4-BE49-F238E27FC236}">
                <a16:creationId xmlns:a16="http://schemas.microsoft.com/office/drawing/2014/main" id="{1D5C1682-AAFE-0BDC-8B25-1C30D6A39C21}"/>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0EF2E3B9-C9DC-DF15-48A5-358651FC5F01}"/>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FE553E-236A-504F-9948-574E64B0EBAF}" type="slidenum">
              <a:rPr lang="en-US" smtClean="0"/>
              <a:pPr/>
              <a:t>‹#›</a:t>
            </a:fld>
            <a:endParaRPr lang="en-US"/>
          </a:p>
        </p:txBody>
      </p:sp>
    </p:spTree>
    <p:extLst>
      <p:ext uri="{BB962C8B-B14F-4D97-AF65-F5344CB8AC3E}">
        <p14:creationId xmlns:p14="http://schemas.microsoft.com/office/powerpoint/2010/main" val="3416034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18B4A-5819-6A35-953E-36240135EDAB}"/>
              </a:ext>
            </a:extLst>
          </p:cNvPr>
          <p:cNvSpPr>
            <a:spLocks noGrp="1"/>
          </p:cNvSpPr>
          <p:nvPr>
            <p:ph type="title"/>
          </p:nvPr>
        </p:nvSpPr>
        <p:spPr>
          <a:xfrm>
            <a:off x="629841" y="776686"/>
            <a:ext cx="2949178" cy="766364"/>
          </a:xfrm>
        </p:spPr>
        <p:txBody>
          <a:bodyPr anchor="b"/>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3C4DAE3D-DB1D-6586-3C0A-B644050DCDB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3" name="Content Placeholder 2">
            <a:extLst>
              <a:ext uri="{FF2B5EF4-FFF2-40B4-BE49-F238E27FC236}">
                <a16:creationId xmlns:a16="http://schemas.microsoft.com/office/drawing/2014/main" id="{3E5131A9-F403-2089-17D0-77DC9BDB8C5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0A6B38-E6AD-EDE3-B9B7-97B3E0A6015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6" name="Footer Placeholder 5">
            <a:extLst>
              <a:ext uri="{FF2B5EF4-FFF2-40B4-BE49-F238E27FC236}">
                <a16:creationId xmlns:a16="http://schemas.microsoft.com/office/drawing/2014/main" id="{185E64AA-C855-072F-BB20-91655D4BE9CC}"/>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a:extLst>
              <a:ext uri="{FF2B5EF4-FFF2-40B4-BE49-F238E27FC236}">
                <a16:creationId xmlns:a16="http://schemas.microsoft.com/office/drawing/2014/main" id="{7ABCE4D5-4A74-53D6-A4EB-52B501D7CF0F}"/>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30106227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BA06-015F-A2D5-5A71-4A177CB23A77}"/>
              </a:ext>
            </a:extLst>
          </p:cNvPr>
          <p:cNvSpPr>
            <a:spLocks noGrp="1"/>
          </p:cNvSpPr>
          <p:nvPr>
            <p:ph type="title"/>
          </p:nvPr>
        </p:nvSpPr>
        <p:spPr>
          <a:xfrm>
            <a:off x="629841" y="776686"/>
            <a:ext cx="2949178" cy="766364"/>
          </a:xfrm>
        </p:spPr>
        <p:txBody>
          <a:bodyPr anchor="b"/>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3B896184-3302-F5E1-B439-55D6A25D944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3" name="Picture Placeholder 2">
            <a:extLst>
              <a:ext uri="{FF2B5EF4-FFF2-40B4-BE49-F238E27FC236}">
                <a16:creationId xmlns:a16="http://schemas.microsoft.com/office/drawing/2014/main" id="{79E31794-1E11-960B-B0E0-F490F94656E9}"/>
              </a:ext>
              <a:ext uri="{C183D7F6-B498-43B3-948B-1728B52AA6E4}">
                <adec:decorative xmlns:adec="http://schemas.microsoft.com/office/drawing/2017/decorative" val="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5" name="Date Placeholder 4">
            <a:extLst>
              <a:ext uri="{FF2B5EF4-FFF2-40B4-BE49-F238E27FC236}">
                <a16:creationId xmlns:a16="http://schemas.microsoft.com/office/drawing/2014/main" id="{FFCC823A-E408-87A2-A093-EF3D3396E18A}"/>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6" name="Footer Placeholder 5">
            <a:extLst>
              <a:ext uri="{FF2B5EF4-FFF2-40B4-BE49-F238E27FC236}">
                <a16:creationId xmlns:a16="http://schemas.microsoft.com/office/drawing/2014/main" id="{2BBF10E8-0A5A-3578-7639-136F5061D873}"/>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Slide Number Placeholder 6">
            <a:extLst>
              <a:ext uri="{FF2B5EF4-FFF2-40B4-BE49-F238E27FC236}">
                <a16:creationId xmlns:a16="http://schemas.microsoft.com/office/drawing/2014/main" id="{AD7F4020-E993-BADE-6665-6F3183BE1BB6}"/>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1879394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35049-7FEE-2B30-8874-2D674BBEF1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7CD3E8-15FC-72EC-2A88-95BD135683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7BF01-1507-B8C9-CAFE-BF0F088C3BF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5" name="Footer Placeholder 4">
            <a:extLst>
              <a:ext uri="{FF2B5EF4-FFF2-40B4-BE49-F238E27FC236}">
                <a16:creationId xmlns:a16="http://schemas.microsoft.com/office/drawing/2014/main" id="{FA1C4444-3F05-BEAC-3C76-A8BB710570B5}"/>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8D7C06FC-F4C3-57B8-DD52-1191A3C14AA9}"/>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12624774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077394-D8F1-671B-5FEE-ADE6761D2011}"/>
              </a:ext>
            </a:extLst>
          </p:cNvPr>
          <p:cNvSpPr>
            <a:spLocks noGrp="1"/>
          </p:cNvSpPr>
          <p:nvPr>
            <p:ph type="title" orient="vert"/>
          </p:nvPr>
        </p:nvSpPr>
        <p:spPr>
          <a:xfrm>
            <a:off x="7277511" y="273844"/>
            <a:ext cx="1237839"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E86DAA-4613-C911-FE3B-A2C21F65F946}"/>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CF67-018B-B6BB-1D54-F69BF36B44CF}"/>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58D973-BC54-5341-82D6-5D01FD3EB4C6}" type="datetimeFigureOut">
              <a:rPr lang="en-US" smtClean="0"/>
              <a:pPr/>
              <a:t>12/13/2023</a:t>
            </a:fld>
            <a:endParaRPr lang="en-US"/>
          </a:p>
        </p:txBody>
      </p:sp>
      <p:sp>
        <p:nvSpPr>
          <p:cNvPr id="5" name="Footer Placeholder 4">
            <a:extLst>
              <a:ext uri="{FF2B5EF4-FFF2-40B4-BE49-F238E27FC236}">
                <a16:creationId xmlns:a16="http://schemas.microsoft.com/office/drawing/2014/main" id="{CBECC89B-67CA-79E7-D873-FF1FA651DF76}"/>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DC2FC430-887B-72D7-E539-B875E6312292}"/>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9B0DAF-3542-5D4E-B1E4-67DF3306EE56}" type="slidenum">
              <a:rPr lang="en-US" smtClean="0"/>
              <a:pPr/>
              <a:t>‹#›</a:t>
            </a:fld>
            <a:endParaRPr lang="en-US"/>
          </a:p>
        </p:txBody>
      </p:sp>
    </p:spTree>
    <p:extLst>
      <p:ext uri="{BB962C8B-B14F-4D97-AF65-F5344CB8AC3E}">
        <p14:creationId xmlns:p14="http://schemas.microsoft.com/office/powerpoint/2010/main" val="2305447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5C4EFD64-9D19-4E43-958E-E001661E1D6E}"/>
              </a:ext>
            </a:extLst>
          </p:cNvPr>
          <p:cNvSpPr>
            <a:spLocks noGrp="1"/>
          </p:cNvSpPr>
          <p:nvPr>
            <p:ph type="title"/>
          </p:nvPr>
        </p:nvSpPr>
        <p:spPr>
          <a:xfrm>
            <a:off x="628650" y="475941"/>
            <a:ext cx="7886700" cy="626133"/>
          </a:xfrm>
          <a:prstGeom prst="rect">
            <a:avLst/>
          </a:prstGeom>
        </p:spPr>
        <p:txBody>
          <a:bodyPr vert="horz" lIns="91440" tIns="45720" rIns="91440" bIns="45720" rtlCol="0" anchor="t"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F5CAA1E1-25E3-934A-853F-D76BECC4BBAD}"/>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70963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4" r:id="rId16"/>
    <p:sldLayoutId id="2147483725" r:id="rId17"/>
    <p:sldLayoutId id="2147483656" r:id="rId18"/>
    <p:sldLayoutId id="2147483729" r:id="rId19"/>
    <p:sldLayoutId id="2147483730" r:id="rId20"/>
    <p:sldLayoutId id="2147483740" r:id="rId21"/>
    <p:sldLayoutId id="2147483732" r:id="rId22"/>
    <p:sldLayoutId id="2147483734" r:id="rId23"/>
    <p:sldLayoutId id="2147483735" r:id="rId24"/>
    <p:sldLayoutId id="2147483741" r:id="rId25"/>
    <p:sldLayoutId id="2147483736" r:id="rId26"/>
    <p:sldLayoutId id="2147483737" r:id="rId27"/>
    <p:sldLayoutId id="2147483738" r:id="rId28"/>
    <p:sldLayoutId id="2147483739" r:id="rId29"/>
  </p:sldLayoutIdLst>
  <p:hf sldNum="0" hdr="0" ftr="0" dt="0"/>
  <p:txStyles>
    <p:titleStyle>
      <a:lvl1pPr algn="l" defTabSz="685800" rtl="0" eaLnBrk="1" latinLnBrk="0" hangingPunct="1">
        <a:lnSpc>
          <a:spcPct val="90000"/>
        </a:lnSpc>
        <a:spcBef>
          <a:spcPct val="0"/>
        </a:spcBef>
        <a:buNone/>
        <a:defRPr sz="3750" b="1" i="0" kern="1200" spc="-38" baseline="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spc="-38" baseline="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spc="-38" baseline="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spc="-38" baseline="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spc="-38" baseline="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spc="-38"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3833" userDrawn="1">
          <p15:clr>
            <a:srgbClr val="F26B43"/>
          </p15:clr>
        </p15:guide>
        <p15:guide id="6" orient="horz" pos="3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D786-795C-0943-9615-66D0D55EC38A}"/>
              </a:ext>
            </a:extLst>
          </p:cNvPr>
          <p:cNvSpPr>
            <a:spLocks noGrp="1"/>
          </p:cNvSpPr>
          <p:nvPr>
            <p:ph type="ctrTitle"/>
          </p:nvPr>
        </p:nvSpPr>
        <p:spPr>
          <a:xfrm>
            <a:off x="396679" y="1408355"/>
            <a:ext cx="8142014" cy="1573444"/>
          </a:xfrm>
        </p:spPr>
        <p:txBody>
          <a:bodyPr/>
          <a:lstStyle/>
          <a:p>
            <a:r>
              <a:rPr lang="en-US" sz="4000" dirty="0"/>
              <a:t>Understanding Peel’s Landscape Through the Use of Peel Health Data Zones</a:t>
            </a:r>
          </a:p>
        </p:txBody>
      </p:sp>
      <p:sp>
        <p:nvSpPr>
          <p:cNvPr id="4" name="Text Placeholder 3">
            <a:extLst>
              <a:ext uri="{FF2B5EF4-FFF2-40B4-BE49-F238E27FC236}">
                <a16:creationId xmlns:a16="http://schemas.microsoft.com/office/drawing/2014/main" id="{6A1A73DF-E5EA-0B40-9B2E-1B45DE706E6F}"/>
              </a:ext>
            </a:extLst>
          </p:cNvPr>
          <p:cNvSpPr>
            <a:spLocks noGrp="1"/>
          </p:cNvSpPr>
          <p:nvPr>
            <p:ph type="body" sz="quarter" idx="10"/>
          </p:nvPr>
        </p:nvSpPr>
        <p:spPr>
          <a:xfrm>
            <a:off x="396874" y="4160848"/>
            <a:ext cx="6604621" cy="674031"/>
          </a:xfrm>
        </p:spPr>
        <p:txBody>
          <a:bodyPr/>
          <a:lstStyle/>
          <a:p>
            <a:r>
              <a:rPr lang="en-US" dirty="0"/>
              <a:t>David Guillette</a:t>
            </a:r>
          </a:p>
          <a:p>
            <a:r>
              <a:rPr lang="en-US" dirty="0"/>
              <a:t>December 15, 2023</a:t>
            </a:r>
          </a:p>
        </p:txBody>
      </p:sp>
    </p:spTree>
    <p:extLst>
      <p:ext uri="{BB962C8B-B14F-4D97-AF65-F5344CB8AC3E}">
        <p14:creationId xmlns:p14="http://schemas.microsoft.com/office/powerpoint/2010/main" val="3402912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6AE46-01AB-394B-915D-0BC70DBC0284}"/>
              </a:ext>
            </a:extLst>
          </p:cNvPr>
          <p:cNvSpPr>
            <a:spLocks noGrp="1"/>
          </p:cNvSpPr>
          <p:nvPr>
            <p:ph type="ctrTitle"/>
          </p:nvPr>
        </p:nvSpPr>
        <p:spPr>
          <a:xfrm>
            <a:off x="914401" y="1608737"/>
            <a:ext cx="7290148" cy="1615827"/>
          </a:xfrm>
        </p:spPr>
        <p:txBody>
          <a:bodyPr/>
          <a:lstStyle/>
          <a:p>
            <a:r>
              <a:rPr lang="en-US" dirty="0"/>
              <a:t>Peel is not homogenous</a:t>
            </a:r>
          </a:p>
        </p:txBody>
      </p:sp>
    </p:spTree>
    <p:extLst>
      <p:ext uri="{BB962C8B-B14F-4D97-AF65-F5344CB8AC3E}">
        <p14:creationId xmlns:p14="http://schemas.microsoft.com/office/powerpoint/2010/main" val="4163254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1F4F4E39-DEEA-30CE-652B-6FE106BB7993}"/>
              </a:ext>
            </a:extLst>
          </p:cNvPr>
          <p:cNvPicPr>
            <a:picLocks noChangeAspect="1"/>
          </p:cNvPicPr>
          <p:nvPr/>
        </p:nvPicPr>
        <p:blipFill>
          <a:blip r:embed="rId3"/>
          <a:stretch>
            <a:fillRect/>
          </a:stretch>
        </p:blipFill>
        <p:spPr>
          <a:xfrm>
            <a:off x="900545" y="-1"/>
            <a:ext cx="3657600" cy="5143500"/>
          </a:xfrm>
          <a:prstGeom prst="rect">
            <a:avLst/>
          </a:prstGeom>
        </p:spPr>
      </p:pic>
      <p:sp>
        <p:nvSpPr>
          <p:cNvPr id="5" name="TextBox 4">
            <a:extLst>
              <a:ext uri="{FF2B5EF4-FFF2-40B4-BE49-F238E27FC236}">
                <a16:creationId xmlns:a16="http://schemas.microsoft.com/office/drawing/2014/main" id="{6B283334-66D8-5223-DF76-C6B5CF361A37}"/>
              </a:ext>
            </a:extLst>
          </p:cNvPr>
          <p:cNvSpPr txBox="1"/>
          <p:nvPr/>
        </p:nvSpPr>
        <p:spPr>
          <a:xfrm>
            <a:off x="5225144" y="448091"/>
            <a:ext cx="3657600" cy="4524315"/>
          </a:xfrm>
          <a:prstGeom prst="rect">
            <a:avLst/>
          </a:prstGeom>
          <a:noFill/>
        </p:spPr>
        <p:txBody>
          <a:bodyPr wrap="square" rtlCol="0">
            <a:spAutoFit/>
          </a:bodyPr>
          <a:lstStyle/>
          <a:p>
            <a:r>
              <a:rPr lang="en-US" sz="1800" b="1" dirty="0"/>
              <a:t>Original Boundaries</a:t>
            </a:r>
          </a:p>
          <a:p>
            <a:endParaRPr lang="en-US" sz="1800" dirty="0"/>
          </a:p>
          <a:p>
            <a:r>
              <a:rPr lang="en-US" sz="1800" dirty="0"/>
              <a:t>15 Peel Health Data Zones; based on 2006 Census data</a:t>
            </a:r>
          </a:p>
          <a:p>
            <a:endParaRPr lang="en-US" sz="1800" dirty="0"/>
          </a:p>
          <a:p>
            <a:r>
              <a:rPr lang="en-US" sz="1800" dirty="0"/>
              <a:t>Population ranged from 65,000 – 132,000; smaller in Caledon (~30,000)</a:t>
            </a:r>
          </a:p>
          <a:p>
            <a:endParaRPr lang="en-US" sz="1800" dirty="0"/>
          </a:p>
          <a:p>
            <a:r>
              <a:rPr lang="en-US" sz="1800" dirty="0"/>
              <a:t>Large areas and populations made variations between PHDZs difficult to discern</a:t>
            </a:r>
          </a:p>
          <a:p>
            <a:endParaRPr lang="en-US" sz="1800" dirty="0"/>
          </a:p>
          <a:p>
            <a:r>
              <a:rPr lang="en-US" sz="1800" dirty="0"/>
              <a:t>Peel has grown to include ~150,000 additional residents from 2011-2021</a:t>
            </a:r>
            <a:endParaRPr lang="en-CA" sz="1800" dirty="0"/>
          </a:p>
        </p:txBody>
      </p:sp>
    </p:spTree>
    <p:extLst>
      <p:ext uri="{BB962C8B-B14F-4D97-AF65-F5344CB8AC3E}">
        <p14:creationId xmlns:p14="http://schemas.microsoft.com/office/powerpoint/2010/main" val="3612236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970F-AD30-E44B-B53B-EC5CC7B15600}"/>
              </a:ext>
            </a:extLst>
          </p:cNvPr>
          <p:cNvSpPr>
            <a:spLocks noGrp="1"/>
          </p:cNvSpPr>
          <p:nvPr>
            <p:ph type="title"/>
          </p:nvPr>
        </p:nvSpPr>
        <p:spPr>
          <a:xfrm>
            <a:off x="69668" y="86364"/>
            <a:ext cx="8995955" cy="557525"/>
          </a:xfrm>
        </p:spPr>
        <p:txBody>
          <a:bodyPr vert="horz" wrap="square" lIns="91440" tIns="45720" rIns="91440" bIns="45720" rtlCol="0" anchor="t" anchorCtr="0">
            <a:spAutoFit/>
          </a:bodyPr>
          <a:lstStyle/>
          <a:p>
            <a:pPr algn="ctr"/>
            <a:r>
              <a:rPr lang="en-US" dirty="0"/>
              <a:t>Methods</a:t>
            </a:r>
          </a:p>
        </p:txBody>
      </p:sp>
      <p:sp>
        <p:nvSpPr>
          <p:cNvPr id="3" name="Content Placeholder 2">
            <a:extLst>
              <a:ext uri="{FF2B5EF4-FFF2-40B4-BE49-F238E27FC236}">
                <a16:creationId xmlns:a16="http://schemas.microsoft.com/office/drawing/2014/main" id="{CAB2F6B3-1D50-0947-84C6-C9F2BEC742B3}"/>
              </a:ext>
            </a:extLst>
          </p:cNvPr>
          <p:cNvSpPr>
            <a:spLocks noGrp="1"/>
          </p:cNvSpPr>
          <p:nvPr>
            <p:ph idx="1"/>
          </p:nvPr>
        </p:nvSpPr>
        <p:spPr>
          <a:xfrm>
            <a:off x="69669" y="665933"/>
            <a:ext cx="8995954" cy="4163704"/>
          </a:xfrm>
        </p:spPr>
        <p:txBody>
          <a:bodyPr/>
          <a:lstStyle/>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Initial research scan evaluated methods and considerations for similar projects completed at City of Toronto, City of Ottawa, City of Hamilton, Durham Region Public Health, Muskoka -Simcoe Public Health, and Health Commons Solution Lab.</a:t>
            </a:r>
          </a:p>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An informal literature review was carried out to help determine which census variables are commonly used to reflect the SDOH. Reports and papers included: Canadian Deprivation Index, Socioeconomic Factor Index, Canadian Marginalization Index, Early Childhood Mapping Project Index, and the Region of Peel Comprehensive Health Status Report</a:t>
            </a:r>
          </a:p>
          <a:p>
            <a:pPr marL="285750" indent="-285750">
              <a:lnSpc>
                <a:spcPct val="115000"/>
              </a:lnSpc>
              <a:spcBef>
                <a:spcPts val="0"/>
              </a:spcBef>
              <a:spcAft>
                <a:spcPts val="800"/>
              </a:spcAft>
            </a:pPr>
            <a:r>
              <a:rPr lang="en-US" sz="1600" dirty="0">
                <a:effectLst/>
                <a:ea typeface="Calibri" panose="020F0502020204030204" pitchFamily="34" charset="0"/>
                <a:cs typeface="Times New Roman" panose="02020603050405020304" pitchFamily="18" charset="0"/>
              </a:rPr>
              <a:t>Census tracts (CTs) were selected as the geographic unit for aggregation. CTs are small enough to capture local variation and large enough to avoid issues related to data suppression.</a:t>
            </a:r>
          </a:p>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Principal component analysis (PCA) used to determine which Census variables best </a:t>
            </a:r>
            <a:r>
              <a:rPr lang="en-US" sz="1600" dirty="0">
                <a:ea typeface="Calibri" panose="020F0502020204030204" pitchFamily="34" charset="0"/>
                <a:cs typeface="Times New Roman" panose="02020603050405020304" pitchFamily="18" charset="0"/>
              </a:rPr>
              <a:t>explained </a:t>
            </a:r>
            <a:r>
              <a:rPr lang="en-US" sz="1600" dirty="0">
                <a:effectLst/>
                <a:ea typeface="Calibri" panose="020F0502020204030204" pitchFamily="34" charset="0"/>
                <a:cs typeface="Times New Roman" panose="02020603050405020304" pitchFamily="18" charset="0"/>
              </a:rPr>
              <a:t>socioeconomic and demographic variation among geographic units. </a:t>
            </a:r>
          </a:p>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Literature identified 20 census variables that reflect the social determinants of health. </a:t>
            </a:r>
            <a:r>
              <a:rPr lang="en-US" sz="1600" dirty="0">
                <a:ea typeface="Calibri" panose="020F0502020204030204" pitchFamily="34" charset="0"/>
                <a:cs typeface="Times New Roman" panose="02020603050405020304" pitchFamily="18" charset="0"/>
              </a:rPr>
              <a:t>PCA reduced this set of variables to 8 which were used to create a SDOH index to guide PHDZ delineation.</a:t>
            </a:r>
            <a:endParaRPr lang="en-US"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1889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970F-AD30-E44B-B53B-EC5CC7B15600}"/>
              </a:ext>
            </a:extLst>
          </p:cNvPr>
          <p:cNvSpPr>
            <a:spLocks noGrp="1"/>
          </p:cNvSpPr>
          <p:nvPr>
            <p:ph type="title"/>
          </p:nvPr>
        </p:nvSpPr>
        <p:spPr>
          <a:xfrm>
            <a:off x="95793" y="108407"/>
            <a:ext cx="8908869" cy="557525"/>
          </a:xfrm>
        </p:spPr>
        <p:txBody>
          <a:bodyPr vert="horz" wrap="square" lIns="91440" tIns="45720" rIns="91440" bIns="45720" rtlCol="0" anchor="t" anchorCtr="0">
            <a:spAutoFit/>
          </a:bodyPr>
          <a:lstStyle/>
          <a:p>
            <a:pPr algn="ctr"/>
            <a:r>
              <a:rPr lang="en-US" dirty="0"/>
              <a:t>Methods</a:t>
            </a:r>
          </a:p>
        </p:txBody>
      </p:sp>
      <p:sp>
        <p:nvSpPr>
          <p:cNvPr id="3" name="Content Placeholder 2">
            <a:extLst>
              <a:ext uri="{FF2B5EF4-FFF2-40B4-BE49-F238E27FC236}">
                <a16:creationId xmlns:a16="http://schemas.microsoft.com/office/drawing/2014/main" id="{CAB2F6B3-1D50-0947-84C6-C9F2BEC742B3}"/>
              </a:ext>
            </a:extLst>
          </p:cNvPr>
          <p:cNvSpPr>
            <a:spLocks noGrp="1"/>
          </p:cNvSpPr>
          <p:nvPr>
            <p:ph idx="1"/>
          </p:nvPr>
        </p:nvSpPr>
        <p:spPr>
          <a:xfrm>
            <a:off x="95794" y="665933"/>
            <a:ext cx="8908869" cy="4163704"/>
          </a:xfrm>
        </p:spPr>
        <p:txBody>
          <a:bodyPr/>
          <a:lstStyle/>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PCA was performed using standardized values for 20 census variables which identified two components. </a:t>
            </a:r>
          </a:p>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Factor scores form the two components were extracted and used to create a composite score for each census tract using the simple average of the two scores. </a:t>
            </a:r>
          </a:p>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The composite score was normalized using min-max normalization to aid interpretability and compatibility with spatial analyst tools (positive values are required as input for hot spot analysis). </a:t>
            </a:r>
          </a:p>
          <a:p>
            <a:pPr marL="285750" marR="0" lvl="0" indent="-285750">
              <a:lnSpc>
                <a:spcPct val="115000"/>
              </a:lnSpc>
              <a:spcBef>
                <a:spcPts val="0"/>
              </a:spcBef>
              <a:spcAft>
                <a:spcPts val="800"/>
              </a:spcAft>
              <a:buFont typeface="Arial" panose="020B0604020202020204" pitchFamily="34" charset="0"/>
              <a:buChar char="•"/>
            </a:pPr>
            <a:r>
              <a:rPr lang="en-US" sz="1600" dirty="0">
                <a:ea typeface="Calibri" panose="020F0502020204030204" pitchFamily="34" charset="0"/>
                <a:cs typeface="Times New Roman" panose="02020603050405020304" pitchFamily="18" charset="0"/>
              </a:rPr>
              <a:t>Normalized c</a:t>
            </a:r>
            <a:r>
              <a:rPr lang="en-US" sz="1600" dirty="0">
                <a:effectLst/>
                <a:ea typeface="Calibri" panose="020F0502020204030204" pitchFamily="34" charset="0"/>
                <a:cs typeface="Times New Roman" panose="02020603050405020304" pitchFamily="18" charset="0"/>
              </a:rPr>
              <a:t>omposite scores were used as input into the Global Moran’s I Test of Spatial Autocorrelation (large-scale variation). This test informs whether census tracts with similar index values are distributed in clusters, distributed randomly, or dispersed. The results were significant</a:t>
            </a:r>
          </a:p>
          <a:p>
            <a:pPr marL="285750" marR="0" lvl="0" indent="-285750">
              <a:lnSpc>
                <a:spcPct val="115000"/>
              </a:lnSpc>
              <a:spcBef>
                <a:spcPts val="0"/>
              </a:spcBef>
              <a:spcAft>
                <a:spcPts val="800"/>
              </a:spcAft>
              <a:buFont typeface="Arial" panose="020B0604020202020204" pitchFamily="34" charset="0"/>
              <a:buChar char="•"/>
            </a:pPr>
            <a:r>
              <a:rPr lang="en-US" sz="1600" dirty="0">
                <a:effectLst/>
                <a:ea typeface="Calibri" panose="020F0502020204030204" pitchFamily="34" charset="0"/>
                <a:cs typeface="Times New Roman" panose="02020603050405020304" pitchFamily="18" charset="0"/>
              </a:rPr>
              <a:t>Cluster and Outlier Analysis (Anselins’s Local Morans I – small-scale variation) was run to identify which census tracts cluster based on a similar composite score and which census tracts differ significantly from adjacent census tracts (outlier). This information aided in delineating data zones by avoiding the grouping of contiguous census tracts where outliers are located. </a:t>
            </a:r>
          </a:p>
        </p:txBody>
      </p:sp>
    </p:spTree>
    <p:extLst>
      <p:ext uri="{BB962C8B-B14F-4D97-AF65-F5344CB8AC3E}">
        <p14:creationId xmlns:p14="http://schemas.microsoft.com/office/powerpoint/2010/main" val="82362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C91415-89FD-404C-A4D7-AAB626156B35}"/>
              </a:ext>
            </a:extLst>
          </p:cNvPr>
          <p:cNvSpPr/>
          <p:nvPr/>
        </p:nvSpPr>
        <p:spPr>
          <a:xfrm>
            <a:off x="0" y="0"/>
            <a:ext cx="9144000" cy="5143500"/>
          </a:xfrm>
          <a:prstGeom prst="rect">
            <a:avLst/>
          </a:prstGeom>
          <a:solidFill>
            <a:schemeClr val="bg1">
              <a:alpha val="89804"/>
            </a:schemeClr>
          </a:solidFill>
          <a:ln>
            <a:solidFill>
              <a:schemeClr val="accent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CA" sz="760" b="1">
              <a:ln w="6600">
                <a:solidFill>
                  <a:schemeClr val="accent2"/>
                </a:solidFill>
                <a:prstDash val="solid"/>
              </a:ln>
              <a:solidFill>
                <a:srgbClr val="FFFFFF"/>
              </a:solidFill>
              <a:effectLst>
                <a:outerShdw dist="38100" dir="2700000" algn="tl" rotWithShape="0">
                  <a:schemeClr val="accent2"/>
                </a:outerShdw>
              </a:effectLst>
            </a:endParaRPr>
          </a:p>
        </p:txBody>
      </p:sp>
      <p:pic>
        <p:nvPicPr>
          <p:cNvPr id="5" name="Picture 4">
            <a:extLst>
              <a:ext uri="{FF2B5EF4-FFF2-40B4-BE49-F238E27FC236}">
                <a16:creationId xmlns:a16="http://schemas.microsoft.com/office/drawing/2014/main" id="{9C0B2747-6688-4A54-BD31-7CE5214C225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0311" y="994551"/>
            <a:ext cx="7185674" cy="3484142"/>
          </a:xfrm>
          <a:prstGeom prst="rect">
            <a:avLst/>
          </a:prstGeom>
          <a:noFill/>
          <a:ln>
            <a:noFill/>
          </a:ln>
        </p:spPr>
      </p:pic>
      <p:sp>
        <p:nvSpPr>
          <p:cNvPr id="3" name="TextBox 2">
            <a:extLst>
              <a:ext uri="{FF2B5EF4-FFF2-40B4-BE49-F238E27FC236}">
                <a16:creationId xmlns:a16="http://schemas.microsoft.com/office/drawing/2014/main" id="{E3B163A0-6C49-F12A-9DB8-DB31683D3BD8}"/>
              </a:ext>
            </a:extLst>
          </p:cNvPr>
          <p:cNvSpPr txBox="1"/>
          <p:nvPr/>
        </p:nvSpPr>
        <p:spPr>
          <a:xfrm>
            <a:off x="5521233" y="752255"/>
            <a:ext cx="3474721" cy="4231351"/>
          </a:xfrm>
          <a:prstGeom prst="rect">
            <a:avLst/>
          </a:prstGeom>
          <a:noFill/>
        </p:spPr>
        <p:txBody>
          <a:bodyPr wrap="square">
            <a:spAutoFit/>
          </a:bodyPr>
          <a:lstStyle/>
          <a:p>
            <a:pPr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Kaiser-Meyer-Olkin (KMO) = 0.816</a:t>
            </a:r>
          </a:p>
          <a:p>
            <a:pPr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Individual KMO = 0.651 to 0.936 </a:t>
            </a:r>
          </a:p>
          <a:p>
            <a:pPr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Bartlett’s test of sphericity = (p &lt; 0.001)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n-US" sz="1400" dirty="0">
                <a:effectLst/>
                <a:latin typeface="Arial" panose="020B0604020202020204" pitchFamily="34" charset="0"/>
                <a:ea typeface="Calibri" panose="020F0502020204030204" pitchFamily="34" charset="0"/>
                <a:cs typeface="Times New Roman" panose="02020603050405020304" pitchFamily="18" charset="0"/>
              </a:rPr>
            </a:br>
            <a:r>
              <a:rPr lang="en-US" sz="1400" dirty="0">
                <a:effectLst/>
                <a:latin typeface="Arial" panose="020B0604020202020204" pitchFamily="34" charset="0"/>
                <a:ea typeface="Calibri" panose="020F0502020204030204" pitchFamily="34" charset="0"/>
                <a:cs typeface="Times New Roman" panose="02020603050405020304" pitchFamily="18" charset="0"/>
              </a:rPr>
              <a:t>The PCA revealed two components based on the Kaiser criterion (Eigenvalues &gt; 1)</a:t>
            </a:r>
          </a:p>
          <a:p>
            <a:pPr marL="0" marR="0">
              <a:lnSpc>
                <a:spcPct val="107000"/>
              </a:lnSpc>
              <a:spcBef>
                <a:spcPts val="0"/>
              </a:spcBef>
              <a:spcAft>
                <a:spcPts val="0"/>
              </a:spcAft>
            </a:pPr>
            <a:endParaRPr lang="en-US" sz="1400" dirty="0">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The two-component solution explained 72.7% of the total variance. </a:t>
            </a:r>
          </a:p>
          <a:p>
            <a:pPr marL="0" marR="0">
              <a:lnSpc>
                <a:spcPct val="107000"/>
              </a:lnSpc>
              <a:spcBef>
                <a:spcPts val="0"/>
              </a:spcBef>
              <a:spcAft>
                <a:spcPts val="0"/>
              </a:spcAft>
            </a:pPr>
            <a:endParaRPr lang="en-US" sz="1400" dirty="0">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The interpretation of the components was consistent with the impact of SDOH on health outcomes and explained the following aspects: new immigrant families and low income single-parents and seniors.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D74B2F3F-946C-41F8-3402-8FAF319FB15C}"/>
              </a:ext>
            </a:extLst>
          </p:cNvPr>
          <p:cNvSpPr txBox="1">
            <a:spLocks/>
          </p:cNvSpPr>
          <p:nvPr/>
        </p:nvSpPr>
        <p:spPr>
          <a:xfrm>
            <a:off x="0" y="39989"/>
            <a:ext cx="9144000" cy="650563"/>
          </a:xfrm>
          <a:prstGeom prst="rect">
            <a:avLst/>
          </a:prstGeom>
        </p:spPr>
        <p:txBody>
          <a:bodyPr vert="horz" wrap="square" lIns="91440" tIns="45720" rIns="91440" bIns="45720" rtlCol="0" anchor="t" anchorCtr="0">
            <a:spAutoFit/>
          </a:bodyPr>
          <a:lstStyle>
            <a:lvl1pPr algn="ctr" defTabSz="685800" rtl="0" eaLnBrk="1" latinLnBrk="0" hangingPunct="1">
              <a:lnSpc>
                <a:spcPct val="80000"/>
              </a:lnSpc>
              <a:spcBef>
                <a:spcPct val="0"/>
              </a:spcBef>
              <a:spcAft>
                <a:spcPts val="900"/>
              </a:spcAft>
              <a:buNone/>
              <a:defRPr sz="4500" b="1" i="0" kern="1200" spc="-38" baseline="0">
                <a:solidFill>
                  <a:schemeClr val="tx2"/>
                </a:solidFill>
                <a:latin typeface="+mj-lt"/>
                <a:ea typeface="+mj-ea"/>
                <a:cs typeface="+mj-cs"/>
              </a:defRPr>
            </a:lvl1pPr>
          </a:lstStyle>
          <a:p>
            <a:r>
              <a:rPr lang="en-US" sz="4400" dirty="0"/>
              <a:t>Results</a:t>
            </a:r>
          </a:p>
        </p:txBody>
      </p:sp>
    </p:spTree>
    <p:extLst>
      <p:ext uri="{BB962C8B-B14F-4D97-AF65-F5344CB8AC3E}">
        <p14:creationId xmlns:p14="http://schemas.microsoft.com/office/powerpoint/2010/main" val="2266437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2E6A76C1-000A-49FE-A99F-3794841E653A}"/>
              </a:ext>
            </a:extLst>
          </p:cNvPr>
          <p:cNvSpPr txBox="1"/>
          <p:nvPr/>
        </p:nvSpPr>
        <p:spPr>
          <a:xfrm>
            <a:off x="0" y="4886880"/>
            <a:ext cx="9144000"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a:solidFill>
                  <a:schemeClr val="bg1"/>
                </a:solidFill>
                <a:latin typeface="Avenir LT Std 65 Medium" panose="020B0603020203020204" pitchFamily="34" charset="0"/>
              </a:rPr>
              <a:t>FOR INTERNAL PLANNING USE ONLY.</a:t>
            </a:r>
          </a:p>
        </p:txBody>
      </p:sp>
      <p:pic>
        <p:nvPicPr>
          <p:cNvPr id="4" name="Picture 3" descr="Map&#10;&#10;Description automatically generated">
            <a:extLst>
              <a:ext uri="{FF2B5EF4-FFF2-40B4-BE49-F238E27FC236}">
                <a16:creationId xmlns:a16="http://schemas.microsoft.com/office/drawing/2014/main" id="{4B1D9558-7C13-4416-9936-DE269746A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890" y="690552"/>
            <a:ext cx="5103100" cy="4452947"/>
          </a:xfrm>
          <a:prstGeom prst="rect">
            <a:avLst/>
          </a:prstGeom>
        </p:spPr>
      </p:pic>
      <p:pic>
        <p:nvPicPr>
          <p:cNvPr id="5" name="Picture 4">
            <a:extLst>
              <a:ext uri="{FF2B5EF4-FFF2-40B4-BE49-F238E27FC236}">
                <a16:creationId xmlns:a16="http://schemas.microsoft.com/office/drawing/2014/main" id="{41FCC24B-3B88-4A26-9A5A-FA4FB74CB20F}"/>
              </a:ext>
            </a:extLst>
          </p:cNvPr>
          <p:cNvPicPr>
            <a:picLocks noChangeAspect="1"/>
          </p:cNvPicPr>
          <p:nvPr/>
        </p:nvPicPr>
        <p:blipFill>
          <a:blip r:embed="rId4"/>
          <a:stretch>
            <a:fillRect/>
          </a:stretch>
        </p:blipFill>
        <p:spPr>
          <a:xfrm>
            <a:off x="5505102" y="550744"/>
            <a:ext cx="3397117" cy="4592756"/>
          </a:xfrm>
          <a:prstGeom prst="rect">
            <a:avLst/>
          </a:prstGeom>
        </p:spPr>
      </p:pic>
      <p:sp>
        <p:nvSpPr>
          <p:cNvPr id="2" name="Title 1">
            <a:extLst>
              <a:ext uri="{FF2B5EF4-FFF2-40B4-BE49-F238E27FC236}">
                <a16:creationId xmlns:a16="http://schemas.microsoft.com/office/drawing/2014/main" id="{CFE7E7A9-2B74-6940-B6CA-6E76DF0C845D}"/>
              </a:ext>
            </a:extLst>
          </p:cNvPr>
          <p:cNvSpPr txBox="1">
            <a:spLocks/>
          </p:cNvSpPr>
          <p:nvPr/>
        </p:nvSpPr>
        <p:spPr>
          <a:xfrm>
            <a:off x="0" y="39989"/>
            <a:ext cx="9144000" cy="650563"/>
          </a:xfrm>
          <a:prstGeom prst="rect">
            <a:avLst/>
          </a:prstGeom>
        </p:spPr>
        <p:txBody>
          <a:bodyPr vert="horz" wrap="square" lIns="91440" tIns="45720" rIns="91440" bIns="45720" rtlCol="0" anchor="t" anchorCtr="0">
            <a:spAutoFit/>
          </a:bodyPr>
          <a:lstStyle>
            <a:lvl1pPr algn="ctr" defTabSz="685800" rtl="0" eaLnBrk="1" latinLnBrk="0" hangingPunct="1">
              <a:lnSpc>
                <a:spcPct val="80000"/>
              </a:lnSpc>
              <a:spcBef>
                <a:spcPct val="0"/>
              </a:spcBef>
              <a:spcAft>
                <a:spcPts val="900"/>
              </a:spcAft>
              <a:buNone/>
              <a:defRPr sz="4500" b="1" i="0" kern="1200" spc="-38" baseline="0">
                <a:solidFill>
                  <a:schemeClr val="tx2"/>
                </a:solidFill>
                <a:latin typeface="+mj-lt"/>
                <a:ea typeface="+mj-ea"/>
                <a:cs typeface="+mj-cs"/>
              </a:defRPr>
            </a:lvl1pPr>
          </a:lstStyle>
          <a:p>
            <a:r>
              <a:rPr lang="en-US" sz="4400" dirty="0"/>
              <a:t>Results</a:t>
            </a:r>
          </a:p>
        </p:txBody>
      </p:sp>
    </p:spTree>
    <p:extLst>
      <p:ext uri="{BB962C8B-B14F-4D97-AF65-F5344CB8AC3E}">
        <p14:creationId xmlns:p14="http://schemas.microsoft.com/office/powerpoint/2010/main" val="3297826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map&#10;&#10;Description automatically generated">
            <a:extLst>
              <a:ext uri="{FF2B5EF4-FFF2-40B4-BE49-F238E27FC236}">
                <a16:creationId xmlns:a16="http://schemas.microsoft.com/office/drawing/2014/main" id="{62CD12C2-D45F-EE04-0D96-8DE600634D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689" y="690552"/>
            <a:ext cx="5483745" cy="4452947"/>
          </a:xfrm>
          <a:prstGeom prst="rect">
            <a:avLst/>
          </a:prstGeom>
          <a:ln w="38100" cap="sq">
            <a:noFill/>
            <a:prstDash val="solid"/>
            <a:miter lim="800000"/>
          </a:ln>
          <a:effectLst/>
        </p:spPr>
      </p:pic>
      <p:sp>
        <p:nvSpPr>
          <p:cNvPr id="4" name="TextBox 3">
            <a:extLst>
              <a:ext uri="{FF2B5EF4-FFF2-40B4-BE49-F238E27FC236}">
                <a16:creationId xmlns:a16="http://schemas.microsoft.com/office/drawing/2014/main" id="{84505523-E417-3CD3-FEAD-93DD2194CCC7}"/>
              </a:ext>
            </a:extLst>
          </p:cNvPr>
          <p:cNvSpPr txBox="1"/>
          <p:nvPr/>
        </p:nvSpPr>
        <p:spPr>
          <a:xfrm>
            <a:off x="5972518" y="1232922"/>
            <a:ext cx="2920961" cy="2677656"/>
          </a:xfrm>
          <a:prstGeom prst="rect">
            <a:avLst/>
          </a:prstGeom>
          <a:noFill/>
        </p:spPr>
        <p:txBody>
          <a:bodyPr wrap="square">
            <a:spAutoFit/>
          </a:bodyPr>
          <a:lstStyle/>
          <a:p>
            <a:r>
              <a:rPr lang="en-US" sz="1400" b="1" dirty="0">
                <a:effectLst/>
                <a:latin typeface="Avenir Next LT Pro" panose="020B0504020202020204" pitchFamily="34" charset="0"/>
                <a:ea typeface="Calibri" panose="020F0502020204030204" pitchFamily="34" charset="0"/>
                <a:cs typeface="Arial" panose="020B0604020202020204" pitchFamily="34" charset="0"/>
              </a:rPr>
              <a:t>Cluster and Outlier Analysis </a:t>
            </a:r>
            <a:r>
              <a:rPr lang="en-US" sz="1400" dirty="0">
                <a:effectLst/>
                <a:latin typeface="Avenir Next LT Pro" panose="020B0504020202020204" pitchFamily="34" charset="0"/>
                <a:ea typeface="Calibri" panose="020F0502020204030204" pitchFamily="34" charset="0"/>
                <a:cs typeface="Arial" panose="020B0604020202020204" pitchFamily="34" charset="0"/>
              </a:rPr>
              <a:t>(Anselins’s Local Morans I) was run to identify which census tracts cluster based on a similar composite score and which census tracts differ significantly from adjacent census tracts (outlier). This information aids in delineating data zones by avoiding the grouping of contiguous census tracts where outliers are located. </a:t>
            </a:r>
            <a:endParaRPr lang="en-US" dirty="0"/>
          </a:p>
        </p:txBody>
      </p:sp>
      <p:sp>
        <p:nvSpPr>
          <p:cNvPr id="6" name="Title 1">
            <a:extLst>
              <a:ext uri="{FF2B5EF4-FFF2-40B4-BE49-F238E27FC236}">
                <a16:creationId xmlns:a16="http://schemas.microsoft.com/office/drawing/2014/main" id="{7701523C-7FFB-120D-E90D-77254673AFD8}"/>
              </a:ext>
            </a:extLst>
          </p:cNvPr>
          <p:cNvSpPr txBox="1">
            <a:spLocks/>
          </p:cNvSpPr>
          <p:nvPr/>
        </p:nvSpPr>
        <p:spPr>
          <a:xfrm>
            <a:off x="0" y="39989"/>
            <a:ext cx="9144000" cy="650563"/>
          </a:xfrm>
          <a:prstGeom prst="rect">
            <a:avLst/>
          </a:prstGeom>
        </p:spPr>
        <p:txBody>
          <a:bodyPr vert="horz" wrap="square" lIns="91440" tIns="45720" rIns="91440" bIns="45720" rtlCol="0" anchor="t" anchorCtr="0">
            <a:spAutoFit/>
          </a:bodyPr>
          <a:lstStyle>
            <a:lvl1pPr algn="ctr" defTabSz="685800" rtl="0" eaLnBrk="1" latinLnBrk="0" hangingPunct="1">
              <a:lnSpc>
                <a:spcPct val="80000"/>
              </a:lnSpc>
              <a:spcBef>
                <a:spcPct val="0"/>
              </a:spcBef>
              <a:spcAft>
                <a:spcPts val="900"/>
              </a:spcAft>
              <a:buNone/>
              <a:defRPr sz="4500" b="1" i="0" kern="1200" spc="-38" baseline="0">
                <a:solidFill>
                  <a:schemeClr val="tx2"/>
                </a:solidFill>
                <a:latin typeface="+mj-lt"/>
                <a:ea typeface="+mj-ea"/>
                <a:cs typeface="+mj-cs"/>
              </a:defRPr>
            </a:lvl1pPr>
          </a:lstStyle>
          <a:p>
            <a:r>
              <a:rPr lang="en-US" sz="4400" dirty="0"/>
              <a:t>Results</a:t>
            </a:r>
          </a:p>
        </p:txBody>
      </p:sp>
    </p:spTree>
    <p:extLst>
      <p:ext uri="{BB962C8B-B14F-4D97-AF65-F5344CB8AC3E}">
        <p14:creationId xmlns:p14="http://schemas.microsoft.com/office/powerpoint/2010/main" val="1996077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629937-7178-E827-7DC9-1A7296342478}"/>
              </a:ext>
            </a:extLst>
          </p:cNvPr>
          <p:cNvPicPr>
            <a:picLocks noChangeAspect="1"/>
          </p:cNvPicPr>
          <p:nvPr/>
        </p:nvPicPr>
        <p:blipFill>
          <a:blip r:embed="rId2"/>
          <a:stretch>
            <a:fillRect/>
          </a:stretch>
        </p:blipFill>
        <p:spPr>
          <a:xfrm>
            <a:off x="270122" y="690551"/>
            <a:ext cx="5136535" cy="4290109"/>
          </a:xfrm>
          <a:prstGeom prst="rect">
            <a:avLst/>
          </a:prstGeom>
        </p:spPr>
      </p:pic>
      <p:sp>
        <p:nvSpPr>
          <p:cNvPr id="3" name="Title 1">
            <a:extLst>
              <a:ext uri="{FF2B5EF4-FFF2-40B4-BE49-F238E27FC236}">
                <a16:creationId xmlns:a16="http://schemas.microsoft.com/office/drawing/2014/main" id="{83F502A0-4944-31BC-6C65-C6B627E72384}"/>
              </a:ext>
            </a:extLst>
          </p:cNvPr>
          <p:cNvSpPr txBox="1">
            <a:spLocks/>
          </p:cNvSpPr>
          <p:nvPr/>
        </p:nvSpPr>
        <p:spPr>
          <a:xfrm>
            <a:off x="0" y="39989"/>
            <a:ext cx="9144000" cy="650563"/>
          </a:xfrm>
          <a:prstGeom prst="rect">
            <a:avLst/>
          </a:prstGeom>
        </p:spPr>
        <p:txBody>
          <a:bodyPr vert="horz" wrap="square" lIns="91440" tIns="45720" rIns="91440" bIns="45720" rtlCol="0" anchor="t" anchorCtr="0">
            <a:spAutoFit/>
          </a:bodyPr>
          <a:lstStyle>
            <a:lvl1pPr algn="ctr" defTabSz="685800" rtl="0" eaLnBrk="1" latinLnBrk="0" hangingPunct="1">
              <a:lnSpc>
                <a:spcPct val="80000"/>
              </a:lnSpc>
              <a:spcBef>
                <a:spcPct val="0"/>
              </a:spcBef>
              <a:spcAft>
                <a:spcPts val="900"/>
              </a:spcAft>
              <a:buNone/>
              <a:defRPr sz="4500" b="1" i="0" kern="1200" spc="-38" baseline="0">
                <a:solidFill>
                  <a:schemeClr val="tx2"/>
                </a:solidFill>
                <a:latin typeface="+mj-lt"/>
                <a:ea typeface="+mj-ea"/>
                <a:cs typeface="+mj-cs"/>
              </a:defRPr>
            </a:lvl1pPr>
          </a:lstStyle>
          <a:p>
            <a:r>
              <a:rPr lang="en-US" sz="4400" dirty="0"/>
              <a:t>Results</a:t>
            </a:r>
          </a:p>
        </p:txBody>
      </p:sp>
      <p:sp>
        <p:nvSpPr>
          <p:cNvPr id="6" name="TextBox 5">
            <a:extLst>
              <a:ext uri="{FF2B5EF4-FFF2-40B4-BE49-F238E27FC236}">
                <a16:creationId xmlns:a16="http://schemas.microsoft.com/office/drawing/2014/main" id="{9672AE91-EA18-803A-DDAB-DEDE618024B5}"/>
              </a:ext>
            </a:extLst>
          </p:cNvPr>
          <p:cNvSpPr txBox="1"/>
          <p:nvPr/>
        </p:nvSpPr>
        <p:spPr>
          <a:xfrm>
            <a:off x="5511452" y="1189001"/>
            <a:ext cx="3362426" cy="3293209"/>
          </a:xfrm>
          <a:prstGeom prst="rect">
            <a:avLst/>
          </a:prstGeom>
          <a:noFill/>
        </p:spPr>
        <p:txBody>
          <a:bodyPr wrap="square">
            <a:spAutoFit/>
          </a:bodyPr>
          <a:lstStyle/>
          <a:p>
            <a:r>
              <a:rPr lang="en-US" sz="1600" b="1" dirty="0">
                <a:effectLst/>
                <a:ea typeface="Calibri" panose="020F0502020204030204" pitchFamily="34" charset="0"/>
                <a:cs typeface="Arial" panose="020B0604020202020204" pitchFamily="34" charset="0"/>
              </a:rPr>
              <a:t>Hot Spot analysis (Getis-Ord*) </a:t>
            </a:r>
            <a:r>
              <a:rPr lang="en-US" sz="1600" dirty="0">
                <a:effectLst/>
                <a:ea typeface="Calibri" panose="020F0502020204030204" pitchFamily="34" charset="0"/>
                <a:cs typeface="Arial" panose="020B0604020202020204" pitchFamily="34" charset="0"/>
              </a:rPr>
              <a:t>was conducted using the composite score as inputs to identify areas of high and low clustering among census tracts based on common scores. A feature with a high value is interesting but may not be a statistically significant hot spot. To be a statistically significant hot spot, a feature will have a high value and be surrounded by other features with high values as well. </a:t>
            </a:r>
            <a:endParaRPr lang="en-US" sz="1400" dirty="0"/>
          </a:p>
        </p:txBody>
      </p:sp>
    </p:spTree>
    <p:extLst>
      <p:ext uri="{BB962C8B-B14F-4D97-AF65-F5344CB8AC3E}">
        <p14:creationId xmlns:p14="http://schemas.microsoft.com/office/powerpoint/2010/main" val="1429393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10;&#10;Description automatically generated">
            <a:extLst>
              <a:ext uri="{FF2B5EF4-FFF2-40B4-BE49-F238E27FC236}">
                <a16:creationId xmlns:a16="http://schemas.microsoft.com/office/drawing/2014/main" id="{A1AC9D08-A1BC-6C0D-CB8E-4B1C36862B30}"/>
              </a:ext>
            </a:extLst>
          </p:cNvPr>
          <p:cNvPicPr>
            <a:picLocks noChangeAspect="1"/>
          </p:cNvPicPr>
          <p:nvPr/>
        </p:nvPicPr>
        <p:blipFill>
          <a:blip r:embed="rId3"/>
          <a:stretch>
            <a:fillRect/>
          </a:stretch>
        </p:blipFill>
        <p:spPr>
          <a:xfrm>
            <a:off x="827904" y="0"/>
            <a:ext cx="3744096" cy="5143500"/>
          </a:xfrm>
          <a:prstGeom prst="rect">
            <a:avLst/>
          </a:prstGeom>
        </p:spPr>
      </p:pic>
      <p:sp>
        <p:nvSpPr>
          <p:cNvPr id="3" name="TextBox 2">
            <a:extLst>
              <a:ext uri="{FF2B5EF4-FFF2-40B4-BE49-F238E27FC236}">
                <a16:creationId xmlns:a16="http://schemas.microsoft.com/office/drawing/2014/main" id="{EC63055F-B723-3363-D02A-C744A27A2876}"/>
              </a:ext>
            </a:extLst>
          </p:cNvPr>
          <p:cNvSpPr txBox="1"/>
          <p:nvPr/>
        </p:nvSpPr>
        <p:spPr>
          <a:xfrm>
            <a:off x="5541818" y="217259"/>
            <a:ext cx="2701637" cy="4708981"/>
          </a:xfrm>
          <a:prstGeom prst="rect">
            <a:avLst/>
          </a:prstGeom>
          <a:noFill/>
        </p:spPr>
        <p:txBody>
          <a:bodyPr wrap="square" rtlCol="0">
            <a:spAutoFit/>
          </a:bodyPr>
          <a:lstStyle/>
          <a:p>
            <a:r>
              <a:rPr lang="en-US" sz="1800" b="1"/>
              <a:t>New Boundaries</a:t>
            </a:r>
          </a:p>
          <a:p>
            <a:endParaRPr lang="en-US" sz="1800"/>
          </a:p>
          <a:p>
            <a:r>
              <a:rPr lang="en-US" sz="1800" b="1"/>
              <a:t>40</a:t>
            </a:r>
            <a:r>
              <a:rPr lang="en-US" sz="1800"/>
              <a:t> Peel Health Data Zones</a:t>
            </a:r>
          </a:p>
          <a:p>
            <a:endParaRPr lang="en-US" sz="1800"/>
          </a:p>
          <a:p>
            <a:r>
              <a:rPr lang="en-US" sz="1800"/>
              <a:t>Average population: ~36,000</a:t>
            </a:r>
          </a:p>
          <a:p>
            <a:endParaRPr lang="en-US" sz="1800"/>
          </a:p>
          <a:p>
            <a:r>
              <a:rPr lang="en-US" sz="1800"/>
              <a:t>Built around the following variables:</a:t>
            </a:r>
          </a:p>
          <a:p>
            <a:pPr marL="285750" indent="-285750">
              <a:buFont typeface="Arial" panose="020B0604020202020204" pitchFamily="34" charset="0"/>
              <a:buChar char="•"/>
            </a:pPr>
            <a:r>
              <a:rPr lang="en-US" sz="1200"/>
              <a:t>Individuals living alone</a:t>
            </a:r>
          </a:p>
          <a:p>
            <a:pPr marL="285750" indent="-285750">
              <a:buFont typeface="Arial" panose="020B0604020202020204" pitchFamily="34" charset="0"/>
              <a:buChar char="•"/>
            </a:pPr>
            <a:r>
              <a:rPr lang="en-US" sz="1200"/>
              <a:t>Lone parent families</a:t>
            </a:r>
          </a:p>
          <a:p>
            <a:pPr marL="285750" indent="-285750">
              <a:buFont typeface="Arial" panose="020B0604020202020204" pitchFamily="34" charset="0"/>
              <a:buChar char="•"/>
            </a:pPr>
            <a:r>
              <a:rPr lang="en-US" sz="1200"/>
              <a:t>Low-income seniors</a:t>
            </a:r>
          </a:p>
          <a:p>
            <a:pPr marL="285750" indent="-285750">
              <a:buFont typeface="Arial" panose="020B0604020202020204" pitchFamily="34" charset="0"/>
              <a:buChar char="•"/>
            </a:pPr>
            <a:r>
              <a:rPr lang="en-US" sz="1200"/>
              <a:t>Recent immigrants</a:t>
            </a:r>
          </a:p>
          <a:p>
            <a:pPr marL="285750" indent="-285750">
              <a:buFont typeface="Arial" panose="020B0604020202020204" pitchFamily="34" charset="0"/>
              <a:buChar char="•"/>
            </a:pPr>
            <a:r>
              <a:rPr lang="en-US" sz="1200"/>
              <a:t>Housing in need of major repairs</a:t>
            </a:r>
          </a:p>
          <a:p>
            <a:pPr marL="285750" indent="-285750">
              <a:buFont typeface="Arial" panose="020B0604020202020204" pitchFamily="34" charset="0"/>
              <a:buChar char="•"/>
            </a:pPr>
            <a:r>
              <a:rPr lang="en-US" sz="1200"/>
              <a:t>High housing cost to income ratio</a:t>
            </a:r>
          </a:p>
          <a:p>
            <a:pPr marL="285750" indent="-285750">
              <a:buFont typeface="Arial" panose="020B0604020202020204" pitchFamily="34" charset="0"/>
              <a:buChar char="•"/>
            </a:pPr>
            <a:r>
              <a:rPr lang="en-US" sz="1200"/>
              <a:t>Low education attainment</a:t>
            </a:r>
          </a:p>
          <a:p>
            <a:pPr marL="285750" indent="-285750">
              <a:buFont typeface="Arial" panose="020B0604020202020204" pitchFamily="34" charset="0"/>
              <a:buChar char="•"/>
            </a:pPr>
            <a:r>
              <a:rPr lang="en-US" sz="1200"/>
              <a:t>High unemployment</a:t>
            </a:r>
            <a:endParaRPr lang="en-CA" sz="1100"/>
          </a:p>
        </p:txBody>
      </p:sp>
    </p:spTree>
    <p:extLst>
      <p:ext uri="{BB962C8B-B14F-4D97-AF65-F5344CB8AC3E}">
        <p14:creationId xmlns:p14="http://schemas.microsoft.com/office/powerpoint/2010/main" val="414177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E1667-CA6B-D51C-9BE5-4DBDDE0B5144}"/>
              </a:ext>
            </a:extLst>
          </p:cNvPr>
          <p:cNvSpPr>
            <a:spLocks noGrp="1"/>
          </p:cNvSpPr>
          <p:nvPr>
            <p:ph type="title"/>
          </p:nvPr>
        </p:nvSpPr>
        <p:spPr>
          <a:xfrm>
            <a:off x="175846" y="2006210"/>
            <a:ext cx="3575538" cy="1131079"/>
          </a:xfrm>
        </p:spPr>
        <p:txBody>
          <a:bodyPr/>
          <a:lstStyle/>
          <a:p>
            <a:r>
              <a:rPr lang="en-US"/>
              <a:t>A Closer Look: </a:t>
            </a:r>
            <a:br>
              <a:rPr lang="en-US"/>
            </a:br>
            <a:r>
              <a:rPr lang="en-US"/>
              <a:t>Caledon</a:t>
            </a:r>
            <a:endParaRPr lang="en-CA"/>
          </a:p>
        </p:txBody>
      </p:sp>
      <p:pic>
        <p:nvPicPr>
          <p:cNvPr id="4" name="Picture 3" descr="Chart, diagram&#10;&#10;Description automatically generated">
            <a:extLst>
              <a:ext uri="{FF2B5EF4-FFF2-40B4-BE49-F238E27FC236}">
                <a16:creationId xmlns:a16="http://schemas.microsoft.com/office/drawing/2014/main" id="{8638BCA3-DB9F-42F1-9A50-DB5AC259E021}"/>
              </a:ext>
            </a:extLst>
          </p:cNvPr>
          <p:cNvPicPr>
            <a:picLocks noChangeAspect="1"/>
          </p:cNvPicPr>
          <p:nvPr/>
        </p:nvPicPr>
        <p:blipFill>
          <a:blip r:embed="rId3"/>
          <a:stretch>
            <a:fillRect/>
          </a:stretch>
        </p:blipFill>
        <p:spPr>
          <a:xfrm>
            <a:off x="4000500" y="0"/>
            <a:ext cx="5143500" cy="5143500"/>
          </a:xfrm>
          <a:prstGeom prst="rect">
            <a:avLst/>
          </a:prstGeom>
        </p:spPr>
      </p:pic>
    </p:spTree>
    <p:extLst>
      <p:ext uri="{BB962C8B-B14F-4D97-AF65-F5344CB8AC3E}">
        <p14:creationId xmlns:p14="http://schemas.microsoft.com/office/powerpoint/2010/main" val="1896071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38E7F98-0D7C-5B0A-CA26-9D8DBAE3EDE5}"/>
              </a:ext>
            </a:extLst>
          </p:cNvPr>
          <p:cNvSpPr txBox="1">
            <a:spLocks/>
          </p:cNvSpPr>
          <p:nvPr/>
        </p:nvSpPr>
        <p:spPr>
          <a:xfrm>
            <a:off x="175846" y="2006210"/>
            <a:ext cx="3575538" cy="1131079"/>
          </a:xfrm>
          <a:prstGeom prst="rect">
            <a:avLst/>
          </a:prstGeom>
        </p:spPr>
        <p:txBody>
          <a:bodyPr vert="horz" lIns="91440" tIns="45720" rIns="91440" bIns="45720" rtlCol="0" anchor="t" anchorCtr="0">
            <a:spAutoFit/>
          </a:bodyPr>
          <a:lstStyle>
            <a:lvl1pPr algn="l" defTabSz="685800" rtl="0" eaLnBrk="1" latinLnBrk="0" hangingPunct="1">
              <a:lnSpc>
                <a:spcPct val="90000"/>
              </a:lnSpc>
              <a:spcBef>
                <a:spcPct val="0"/>
              </a:spcBef>
              <a:buNone/>
              <a:defRPr sz="3750" b="1" i="0" kern="1200" spc="-38" baseline="0">
                <a:solidFill>
                  <a:schemeClr val="tx2"/>
                </a:solidFill>
                <a:latin typeface="+mj-lt"/>
                <a:ea typeface="+mj-ea"/>
                <a:cs typeface="+mj-cs"/>
              </a:defRPr>
            </a:lvl1pPr>
          </a:lstStyle>
          <a:p>
            <a:r>
              <a:rPr lang="en-US"/>
              <a:t>A Closer Look: </a:t>
            </a:r>
            <a:br>
              <a:rPr lang="en-US"/>
            </a:br>
            <a:r>
              <a:rPr lang="en-US"/>
              <a:t>Brampton</a:t>
            </a:r>
            <a:endParaRPr lang="en-CA"/>
          </a:p>
        </p:txBody>
      </p:sp>
      <p:pic>
        <p:nvPicPr>
          <p:cNvPr id="6" name="Picture 5">
            <a:extLst>
              <a:ext uri="{FF2B5EF4-FFF2-40B4-BE49-F238E27FC236}">
                <a16:creationId xmlns:a16="http://schemas.microsoft.com/office/drawing/2014/main" id="{082F9511-96D1-F3AA-4D4A-8E8239800AFF}"/>
              </a:ext>
            </a:extLst>
          </p:cNvPr>
          <p:cNvPicPr>
            <a:picLocks noChangeAspect="1"/>
          </p:cNvPicPr>
          <p:nvPr/>
        </p:nvPicPr>
        <p:blipFill>
          <a:blip r:embed="rId3"/>
          <a:srcRect/>
          <a:stretch/>
        </p:blipFill>
        <p:spPr>
          <a:xfrm>
            <a:off x="4000500" y="0"/>
            <a:ext cx="5143500" cy="5143500"/>
          </a:xfrm>
          <a:prstGeom prst="rect">
            <a:avLst/>
          </a:prstGeom>
        </p:spPr>
      </p:pic>
    </p:spTree>
    <p:extLst>
      <p:ext uri="{BB962C8B-B14F-4D97-AF65-F5344CB8AC3E}">
        <p14:creationId xmlns:p14="http://schemas.microsoft.com/office/powerpoint/2010/main" val="3193892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38E7F98-0D7C-5B0A-CA26-9D8DBAE3EDE5}"/>
              </a:ext>
            </a:extLst>
          </p:cNvPr>
          <p:cNvSpPr txBox="1">
            <a:spLocks/>
          </p:cNvSpPr>
          <p:nvPr/>
        </p:nvSpPr>
        <p:spPr>
          <a:xfrm>
            <a:off x="175846" y="2006210"/>
            <a:ext cx="3575538" cy="1131079"/>
          </a:xfrm>
          <a:prstGeom prst="rect">
            <a:avLst/>
          </a:prstGeom>
        </p:spPr>
        <p:txBody>
          <a:bodyPr vert="horz" lIns="91440" tIns="45720" rIns="91440" bIns="45720" rtlCol="0" anchor="t" anchorCtr="0">
            <a:spAutoFit/>
          </a:bodyPr>
          <a:lstStyle>
            <a:lvl1pPr algn="l" defTabSz="685800" rtl="0" eaLnBrk="1" latinLnBrk="0" hangingPunct="1">
              <a:lnSpc>
                <a:spcPct val="90000"/>
              </a:lnSpc>
              <a:spcBef>
                <a:spcPct val="0"/>
              </a:spcBef>
              <a:buNone/>
              <a:defRPr sz="3750" b="1" i="0" kern="1200" spc="-38" baseline="0">
                <a:solidFill>
                  <a:schemeClr val="tx2"/>
                </a:solidFill>
                <a:latin typeface="+mj-lt"/>
                <a:ea typeface="+mj-ea"/>
                <a:cs typeface="+mj-cs"/>
              </a:defRPr>
            </a:lvl1pPr>
          </a:lstStyle>
          <a:p>
            <a:r>
              <a:rPr lang="en-US"/>
              <a:t>A Closer Look: </a:t>
            </a:r>
            <a:br>
              <a:rPr lang="en-US"/>
            </a:br>
            <a:r>
              <a:rPr lang="en-US"/>
              <a:t>Mississauga</a:t>
            </a:r>
            <a:endParaRPr lang="en-CA"/>
          </a:p>
        </p:txBody>
      </p:sp>
      <p:pic>
        <p:nvPicPr>
          <p:cNvPr id="2" name="Picture 1">
            <a:extLst>
              <a:ext uri="{FF2B5EF4-FFF2-40B4-BE49-F238E27FC236}">
                <a16:creationId xmlns:a16="http://schemas.microsoft.com/office/drawing/2014/main" id="{751D3CEB-A8A9-7408-8B44-EDFAEC944428}"/>
              </a:ext>
            </a:extLst>
          </p:cNvPr>
          <p:cNvPicPr>
            <a:picLocks noChangeAspect="1"/>
          </p:cNvPicPr>
          <p:nvPr/>
        </p:nvPicPr>
        <p:blipFill>
          <a:blip r:embed="rId3"/>
          <a:srcRect/>
          <a:stretch/>
        </p:blipFill>
        <p:spPr>
          <a:xfrm>
            <a:off x="4000500" y="0"/>
            <a:ext cx="5143500" cy="5143500"/>
          </a:xfrm>
          <a:prstGeom prst="rect">
            <a:avLst/>
          </a:prstGeom>
        </p:spPr>
      </p:pic>
    </p:spTree>
    <p:extLst>
      <p:ext uri="{BB962C8B-B14F-4D97-AF65-F5344CB8AC3E}">
        <p14:creationId xmlns:p14="http://schemas.microsoft.com/office/powerpoint/2010/main" val="1321878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2B02FF5-7A3D-1741-E206-A1FFDC3CBE8C}"/>
              </a:ext>
            </a:extLst>
          </p:cNvPr>
          <p:cNvSpPr txBox="1">
            <a:spLocks/>
          </p:cNvSpPr>
          <p:nvPr/>
        </p:nvSpPr>
        <p:spPr>
          <a:xfrm>
            <a:off x="152400" y="102112"/>
            <a:ext cx="8991600" cy="340414"/>
          </a:xfrm>
          <a:prstGeom prst="rect">
            <a:avLst/>
          </a:prstGeom>
        </p:spPr>
        <p:txBody>
          <a:bodyPr vert="horz" wrap="square" lIns="91440" tIns="45720" rIns="91440" bIns="45720" rtlCol="0" anchor="t" anchorCtr="0">
            <a:spAutoFit/>
          </a:bodyPr>
          <a:lstStyle>
            <a:lvl1pPr algn="l" defTabSz="685800" rtl="0" eaLnBrk="1" latinLnBrk="0" hangingPunct="1">
              <a:lnSpc>
                <a:spcPct val="80000"/>
              </a:lnSpc>
              <a:spcBef>
                <a:spcPts val="450"/>
              </a:spcBef>
              <a:buNone/>
              <a:defRPr sz="3750" b="1" i="0" kern="1200" spc="-38" baseline="0">
                <a:solidFill>
                  <a:schemeClr val="tx2"/>
                </a:solidFill>
                <a:latin typeface="+mj-lt"/>
                <a:ea typeface="+mj-ea"/>
                <a:cs typeface="+mj-cs"/>
              </a:defRPr>
            </a:lvl1pPr>
          </a:lstStyle>
          <a:p>
            <a:pPr algn="ctr"/>
            <a:r>
              <a:rPr lang="en-US" sz="2000"/>
              <a:t>2021 PHDZ Populations</a:t>
            </a:r>
          </a:p>
        </p:txBody>
      </p:sp>
      <p:graphicFrame>
        <p:nvGraphicFramePr>
          <p:cNvPr id="2" name="Chart 1">
            <a:extLst>
              <a:ext uri="{FF2B5EF4-FFF2-40B4-BE49-F238E27FC236}">
                <a16:creationId xmlns:a16="http://schemas.microsoft.com/office/drawing/2014/main" id="{E7A25A1E-490E-124F-CAE4-548FB4025716}"/>
              </a:ext>
            </a:extLst>
          </p:cNvPr>
          <p:cNvGraphicFramePr>
            <a:graphicFrameLocks/>
          </p:cNvGraphicFramePr>
          <p:nvPr/>
        </p:nvGraphicFramePr>
        <p:xfrm>
          <a:off x="152399" y="442526"/>
          <a:ext cx="8839201" cy="45988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1640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38E7F98-0D7C-5B0A-CA26-9D8DBAE3EDE5}"/>
              </a:ext>
            </a:extLst>
          </p:cNvPr>
          <p:cNvSpPr txBox="1">
            <a:spLocks/>
          </p:cNvSpPr>
          <p:nvPr/>
        </p:nvSpPr>
        <p:spPr>
          <a:xfrm>
            <a:off x="0" y="0"/>
            <a:ext cx="3575538" cy="611706"/>
          </a:xfrm>
          <a:prstGeom prst="rect">
            <a:avLst/>
          </a:prstGeom>
        </p:spPr>
        <p:txBody>
          <a:bodyPr vert="horz" lIns="91440" tIns="45720" rIns="91440" bIns="45720" rtlCol="0" anchor="t" anchorCtr="0">
            <a:spAutoFit/>
          </a:bodyPr>
          <a:lstStyle>
            <a:lvl1pPr algn="l" defTabSz="685800" rtl="0" eaLnBrk="1" latinLnBrk="0" hangingPunct="1">
              <a:lnSpc>
                <a:spcPct val="90000"/>
              </a:lnSpc>
              <a:spcBef>
                <a:spcPct val="0"/>
              </a:spcBef>
              <a:buNone/>
              <a:defRPr sz="3750" b="1" i="0" kern="1200" spc="-38" baseline="0">
                <a:solidFill>
                  <a:schemeClr val="tx2"/>
                </a:solidFill>
                <a:latin typeface="+mj-lt"/>
                <a:ea typeface="+mj-ea"/>
                <a:cs typeface="+mj-cs"/>
              </a:defRPr>
            </a:lvl1pPr>
          </a:lstStyle>
          <a:p>
            <a:pPr algn="ctr"/>
            <a:r>
              <a:rPr lang="en-US" dirty="0"/>
              <a:t>Mississauga</a:t>
            </a:r>
            <a:endParaRPr lang="en-CA" dirty="0"/>
          </a:p>
        </p:txBody>
      </p:sp>
      <p:pic>
        <p:nvPicPr>
          <p:cNvPr id="2" name="Picture 1">
            <a:extLst>
              <a:ext uri="{FF2B5EF4-FFF2-40B4-BE49-F238E27FC236}">
                <a16:creationId xmlns:a16="http://schemas.microsoft.com/office/drawing/2014/main" id="{751D3CEB-A8A9-7408-8B44-EDFAEC944428}"/>
              </a:ext>
            </a:extLst>
          </p:cNvPr>
          <p:cNvPicPr>
            <a:picLocks noChangeAspect="1"/>
          </p:cNvPicPr>
          <p:nvPr/>
        </p:nvPicPr>
        <p:blipFill>
          <a:blip r:embed="rId3"/>
          <a:srcRect/>
          <a:stretch/>
        </p:blipFill>
        <p:spPr>
          <a:xfrm>
            <a:off x="4000500" y="0"/>
            <a:ext cx="5143500" cy="5143500"/>
          </a:xfrm>
          <a:prstGeom prst="rect">
            <a:avLst/>
          </a:prstGeom>
        </p:spPr>
      </p:pic>
      <p:sp>
        <p:nvSpPr>
          <p:cNvPr id="4" name="TextBox 3">
            <a:extLst>
              <a:ext uri="{FF2B5EF4-FFF2-40B4-BE49-F238E27FC236}">
                <a16:creationId xmlns:a16="http://schemas.microsoft.com/office/drawing/2014/main" id="{6598EA64-27E4-FA93-026E-5B4B21406E04}"/>
              </a:ext>
            </a:extLst>
          </p:cNvPr>
          <p:cNvSpPr txBox="1"/>
          <p:nvPr/>
        </p:nvSpPr>
        <p:spPr>
          <a:xfrm>
            <a:off x="150312" y="711915"/>
            <a:ext cx="3850188" cy="4259436"/>
          </a:xfrm>
          <a:prstGeom prst="rect">
            <a:avLst/>
          </a:prstGeom>
          <a:noFill/>
        </p:spPr>
        <p:txBody>
          <a:bodyPr wrap="square">
            <a:spAutoFit/>
          </a:bodyPr>
          <a:lstStyle/>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New data zones revealed notable variations in </a:t>
            </a:r>
            <a:r>
              <a:rPr lang="en-US" sz="1400" dirty="0">
                <a:latin typeface="Avenir Next LT Pro" panose="020B0504020202020204" pitchFamily="34" charset="0"/>
                <a:ea typeface="Calibri" panose="020F0502020204030204" pitchFamily="34" charset="0"/>
                <a:cs typeface="Arial" panose="020B0604020202020204" pitchFamily="34" charset="0"/>
              </a:rPr>
              <a:t>select demographics</a:t>
            </a:r>
            <a:r>
              <a:rPr lang="en-US" sz="1400" dirty="0">
                <a:effectLst/>
                <a:latin typeface="Avenir Next LT Pro" panose="020B0504020202020204" pitchFamily="34" charset="0"/>
                <a:ea typeface="Calibri" panose="020F0502020204030204" pitchFamily="34" charset="0"/>
                <a:cs typeface="Arial" panose="020B0604020202020204" pitchFamily="34" charset="0"/>
              </a:rPr>
              <a:t>. </a:t>
            </a:r>
          </a:p>
          <a:p>
            <a:pPr marL="0" marR="0">
              <a:lnSpc>
                <a:spcPct val="150000"/>
              </a:lnSpc>
              <a:spcBef>
                <a:spcPts val="0"/>
              </a:spcBef>
              <a:spcAft>
                <a:spcPts val="0"/>
              </a:spcAft>
            </a:pPr>
            <a:endParaRPr lang="en-US" sz="1400" dirty="0">
              <a:effectLst/>
              <a:latin typeface="Avenir Next LT Pro" panose="020B0504020202020204" pitchFamily="34" charset="0"/>
              <a:ea typeface="Calibri" panose="020F0502020204030204" pitchFamily="34" charset="0"/>
              <a:cs typeface="Arial" panose="020B0604020202020204" pitchFamily="34" charset="0"/>
            </a:endParaRP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PHDZ – Median Household Income, LIM-AT</a:t>
            </a: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M19 – $121,268, 6.1%</a:t>
            </a: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M5 – $86,742, 17.9% </a:t>
            </a: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M4 </a:t>
            </a:r>
            <a:r>
              <a:rPr lang="en-US" sz="1400" dirty="0">
                <a:latin typeface="Avenir Next LT Pro" panose="020B0504020202020204" pitchFamily="34" charset="0"/>
                <a:ea typeface="Calibri" panose="020F0502020204030204" pitchFamily="34" charset="0"/>
                <a:cs typeface="Arial" panose="020B0604020202020204" pitchFamily="34" charset="0"/>
              </a:rPr>
              <a:t>- </a:t>
            </a:r>
            <a:r>
              <a:rPr lang="en-US" sz="1400" dirty="0">
                <a:effectLst/>
                <a:latin typeface="Avenir Next LT Pro" panose="020B0504020202020204" pitchFamily="34" charset="0"/>
                <a:ea typeface="Calibri" panose="020F0502020204030204" pitchFamily="34" charset="0"/>
                <a:cs typeface="Arial" panose="020B0604020202020204" pitchFamily="34" charset="0"/>
              </a:rPr>
              <a:t>$57,399, 35.0%</a:t>
            </a:r>
          </a:p>
          <a:p>
            <a:pPr marL="0" marR="0">
              <a:lnSpc>
                <a:spcPct val="150000"/>
              </a:lnSpc>
              <a:spcBef>
                <a:spcPts val="0"/>
              </a:spcBef>
              <a:spcAft>
                <a:spcPts val="0"/>
              </a:spcAft>
            </a:pPr>
            <a:endParaRPr lang="en-US" sz="1400" dirty="0">
              <a:effectLst/>
              <a:latin typeface="Avenir Next LT Pro" panose="020B0504020202020204" pitchFamily="34" charset="0"/>
              <a:ea typeface="Calibri" panose="020F0502020204030204" pitchFamily="34" charset="0"/>
              <a:cs typeface="Arial" panose="020B0604020202020204" pitchFamily="34" charset="0"/>
            </a:endParaRPr>
          </a:p>
          <a:p>
            <a:pPr marL="0" marR="0">
              <a:lnSpc>
                <a:spcPct val="150000"/>
              </a:lnSpc>
              <a:spcBef>
                <a:spcPts val="0"/>
              </a:spcBef>
              <a:spcAft>
                <a:spcPts val="0"/>
              </a:spcAft>
            </a:pPr>
            <a:r>
              <a:rPr lang="en-US" sz="1400" dirty="0">
                <a:latin typeface="Avenir Next LT Pro" panose="020B0504020202020204" pitchFamily="34" charset="0"/>
                <a:ea typeface="Calibri" panose="020F0502020204030204" pitchFamily="34" charset="0"/>
                <a:cs typeface="Arial" panose="020B0604020202020204" pitchFamily="34" charset="0"/>
              </a:rPr>
              <a:t>PHDZ - % </a:t>
            </a:r>
            <a:r>
              <a:rPr lang="en-US" sz="1400" dirty="0">
                <a:effectLst/>
                <a:latin typeface="Avenir Next LT Pro" panose="020B0504020202020204" pitchFamily="34" charset="0"/>
                <a:ea typeface="Calibri" panose="020F0502020204030204" pitchFamily="34" charset="0"/>
                <a:cs typeface="Arial" panose="020B0604020202020204" pitchFamily="34" charset="0"/>
              </a:rPr>
              <a:t>recent immigrants, and knowledge of an official language</a:t>
            </a: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M5 - 22.2%, 3.1%</a:t>
            </a: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M4 - 20.2%, 5.5%</a:t>
            </a:r>
          </a:p>
          <a:p>
            <a:pPr marL="0" marR="0">
              <a:lnSpc>
                <a:spcPct val="150000"/>
              </a:lnSpc>
              <a:spcBef>
                <a:spcPts val="0"/>
              </a:spcBef>
              <a:spcAft>
                <a:spcPts val="0"/>
              </a:spcAft>
            </a:pPr>
            <a:r>
              <a:rPr lang="en-US" sz="1400" dirty="0">
                <a:effectLst/>
                <a:latin typeface="Avenir Next LT Pro" panose="020B0504020202020204" pitchFamily="34" charset="0"/>
                <a:ea typeface="Calibri" panose="020F0502020204030204" pitchFamily="34" charset="0"/>
                <a:cs typeface="Arial" panose="020B0604020202020204" pitchFamily="34" charset="0"/>
              </a:rPr>
              <a:t>M19 - 5.0%, 1.5%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7722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970F-AD30-E44B-B53B-EC5CC7B15600}"/>
              </a:ext>
            </a:extLst>
          </p:cNvPr>
          <p:cNvSpPr>
            <a:spLocks noGrp="1"/>
          </p:cNvSpPr>
          <p:nvPr>
            <p:ph type="title"/>
          </p:nvPr>
        </p:nvSpPr>
        <p:spPr>
          <a:xfrm>
            <a:off x="150312" y="77435"/>
            <a:ext cx="8843376" cy="557525"/>
          </a:xfrm>
        </p:spPr>
        <p:txBody>
          <a:bodyPr vert="horz" wrap="square" lIns="91440" tIns="45720" rIns="91440" bIns="45720" rtlCol="0" anchor="t" anchorCtr="0">
            <a:spAutoFit/>
          </a:bodyPr>
          <a:lstStyle/>
          <a:p>
            <a:pPr algn="ctr"/>
            <a:r>
              <a:rPr lang="en-US" dirty="0"/>
              <a:t>Limitations</a:t>
            </a:r>
          </a:p>
        </p:txBody>
      </p:sp>
      <p:sp>
        <p:nvSpPr>
          <p:cNvPr id="3" name="Content Placeholder 2">
            <a:extLst>
              <a:ext uri="{FF2B5EF4-FFF2-40B4-BE49-F238E27FC236}">
                <a16:creationId xmlns:a16="http://schemas.microsoft.com/office/drawing/2014/main" id="{CAB2F6B3-1D50-0947-84C6-C9F2BEC742B3}"/>
              </a:ext>
            </a:extLst>
          </p:cNvPr>
          <p:cNvSpPr>
            <a:spLocks noGrp="1"/>
          </p:cNvSpPr>
          <p:nvPr>
            <p:ph idx="1"/>
          </p:nvPr>
        </p:nvSpPr>
        <p:spPr>
          <a:xfrm>
            <a:off x="162838" y="634960"/>
            <a:ext cx="8830850" cy="4051878"/>
          </a:xfrm>
        </p:spPr>
        <p:txBody>
          <a:bodyPr/>
          <a:lstStyle/>
          <a:p>
            <a:pPr>
              <a:lnSpc>
                <a:spcPct val="150000"/>
              </a:lnSpc>
            </a:pPr>
            <a:r>
              <a:rPr lang="en-US" sz="1600" dirty="0">
                <a:effectLst/>
                <a:latin typeface="Avenir Next LT Pro" panose="020B0504020202020204" pitchFamily="34" charset="0"/>
                <a:ea typeface="Calibri" panose="020F0502020204030204" pitchFamily="34" charset="0"/>
                <a:cs typeface="Arial" panose="020B0604020202020204" pitchFamily="34" charset="0"/>
              </a:rPr>
              <a:t>MLS neighbourhood boundaries are not available for the Town of Caledon. </a:t>
            </a:r>
          </a:p>
          <a:p>
            <a:pPr>
              <a:lnSpc>
                <a:spcPct val="150000"/>
              </a:lnSpc>
            </a:pPr>
            <a:r>
              <a:rPr lang="en-US" sz="1600" dirty="0">
                <a:effectLst/>
                <a:latin typeface="Avenir Next LT Pro" panose="020B0504020202020204" pitchFamily="34" charset="0"/>
                <a:ea typeface="Calibri" panose="020F0502020204030204" pitchFamily="34" charset="0"/>
                <a:cs typeface="Arial" panose="020B0604020202020204" pitchFamily="34" charset="0"/>
              </a:rPr>
              <a:t>It is recognized within spatial science that as an aggregated area increases in size, the recognized variance of the characteristics of the population within the area declines (</a:t>
            </a:r>
            <a:r>
              <a:rPr lang="en-US" sz="1600" dirty="0" err="1">
                <a:effectLst/>
                <a:latin typeface="Avenir Next LT Pro" panose="020B0504020202020204" pitchFamily="34" charset="0"/>
                <a:ea typeface="Calibri" panose="020F0502020204030204" pitchFamily="34" charset="0"/>
                <a:cs typeface="Arial" panose="020B0604020202020204" pitchFamily="34" charset="0"/>
              </a:rPr>
              <a:t>Jelinski</a:t>
            </a:r>
            <a:r>
              <a:rPr lang="en-US" sz="1600" dirty="0">
                <a:effectLst/>
                <a:latin typeface="Avenir Next LT Pro" panose="020B0504020202020204" pitchFamily="34" charset="0"/>
                <a:ea typeface="Calibri" panose="020F0502020204030204" pitchFamily="34" charset="0"/>
                <a:cs typeface="Arial" panose="020B0604020202020204" pitchFamily="34" charset="0"/>
              </a:rPr>
              <a:t> and Wu 1996). The modifiable areal unit problem typifies this, reminding researchers that "the areal units (zonal objects) used in many geographical studies are arbitrary, modifiable, and subject to the whims and fancies of whoever is doing, or did, the aggregating."</a:t>
            </a:r>
          </a:p>
          <a:p>
            <a:pPr>
              <a:lnSpc>
                <a:spcPct val="150000"/>
              </a:lnSpc>
            </a:pPr>
            <a:r>
              <a:rPr lang="en-US" sz="1600" dirty="0">
                <a:effectLst/>
                <a:latin typeface="Avenir Next LT Pro" panose="020B0504020202020204" pitchFamily="34" charset="0"/>
                <a:ea typeface="Calibri" panose="020F0502020204030204" pitchFamily="34" charset="0"/>
                <a:cs typeface="Arial" panose="020B0604020202020204" pitchFamily="34" charset="0"/>
              </a:rPr>
              <a:t>Data zones (neighbourhoods) will on occasion violate the decision-making process to:</a:t>
            </a:r>
          </a:p>
          <a:p>
            <a:pPr lvl="1">
              <a:lnSpc>
                <a:spcPct val="150000"/>
              </a:lnSpc>
            </a:pPr>
            <a:r>
              <a:rPr lang="en-US" sz="1600" dirty="0">
                <a:effectLst/>
                <a:latin typeface="Avenir Next LT Pro" panose="020B0504020202020204" pitchFamily="34" charset="0"/>
                <a:ea typeface="Calibri" panose="020F0502020204030204" pitchFamily="34" charset="0"/>
                <a:cs typeface="Arial" panose="020B0604020202020204" pitchFamily="34" charset="0"/>
              </a:rPr>
              <a:t>Prevent high and low clusters and outliers from being grouped. This can be observed in a few census tracts that border the M19 data zone.</a:t>
            </a:r>
          </a:p>
          <a:p>
            <a:pPr lvl="1">
              <a:lnSpc>
                <a:spcPct val="150000"/>
              </a:lnSpc>
            </a:pPr>
            <a:r>
              <a:rPr lang="en-US" sz="1600" dirty="0">
                <a:effectLst/>
                <a:latin typeface="Avenir Next LT Pro" panose="020B0504020202020204" pitchFamily="34" charset="0"/>
                <a:ea typeface="Calibri" panose="020F0502020204030204" pitchFamily="34" charset="0"/>
                <a:cs typeface="Arial" panose="020B0604020202020204" pitchFamily="34" charset="0"/>
              </a:rPr>
              <a:t>Achieve a minimum population base of 20,000. </a:t>
            </a:r>
          </a:p>
        </p:txBody>
      </p:sp>
    </p:spTree>
    <p:extLst>
      <p:ext uri="{BB962C8B-B14F-4D97-AF65-F5344CB8AC3E}">
        <p14:creationId xmlns:p14="http://schemas.microsoft.com/office/powerpoint/2010/main" val="2477181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9970F-AD30-E44B-B53B-EC5CC7B15600}"/>
              </a:ext>
            </a:extLst>
          </p:cNvPr>
          <p:cNvSpPr>
            <a:spLocks noGrp="1"/>
          </p:cNvSpPr>
          <p:nvPr>
            <p:ph type="title"/>
          </p:nvPr>
        </p:nvSpPr>
        <p:spPr>
          <a:xfrm>
            <a:off x="200415" y="77435"/>
            <a:ext cx="8743170" cy="557525"/>
          </a:xfrm>
        </p:spPr>
        <p:txBody>
          <a:bodyPr vert="horz" wrap="square" lIns="91440" tIns="45720" rIns="91440" bIns="45720" rtlCol="0" anchor="t" anchorCtr="0">
            <a:spAutoFit/>
          </a:bodyPr>
          <a:lstStyle/>
          <a:p>
            <a:pPr algn="ctr"/>
            <a:r>
              <a:rPr lang="en-US" dirty="0"/>
              <a:t>Conclusions</a:t>
            </a:r>
          </a:p>
        </p:txBody>
      </p:sp>
      <p:sp>
        <p:nvSpPr>
          <p:cNvPr id="3" name="Content Placeholder 2">
            <a:extLst>
              <a:ext uri="{FF2B5EF4-FFF2-40B4-BE49-F238E27FC236}">
                <a16:creationId xmlns:a16="http://schemas.microsoft.com/office/drawing/2014/main" id="{CAB2F6B3-1D50-0947-84C6-C9F2BEC742B3}"/>
              </a:ext>
            </a:extLst>
          </p:cNvPr>
          <p:cNvSpPr>
            <a:spLocks noGrp="1"/>
          </p:cNvSpPr>
          <p:nvPr>
            <p:ph idx="1"/>
          </p:nvPr>
        </p:nvSpPr>
        <p:spPr>
          <a:xfrm>
            <a:off x="200414" y="634960"/>
            <a:ext cx="8743171" cy="3579954"/>
          </a:xfrm>
        </p:spPr>
        <p:txBody>
          <a:bodyPr/>
          <a:lstStyle/>
          <a:p>
            <a:pPr marL="0" indent="0">
              <a:lnSpc>
                <a:spcPct val="150000"/>
              </a:lnSpc>
              <a:buNone/>
            </a:pPr>
            <a:r>
              <a:rPr lang="en-US" sz="1600" dirty="0">
                <a:effectLst/>
                <a:latin typeface="Avenir Next LT Pro" panose="020B0504020202020204" pitchFamily="34" charset="0"/>
                <a:ea typeface="Calibri" panose="020F0502020204030204" pitchFamily="34" charset="0"/>
                <a:cs typeface="Arial" panose="020B0604020202020204" pitchFamily="34" charset="0"/>
              </a:rPr>
              <a:t>Though the exercise of defining neighbourhoods can never be free from error, a mixed method approach that accounts for variance within the social determinants respects barriers, incorporates local expertise, validates barriers and boundaries using ortho-images, and utilizes geospatial techniques to identify clusters and outliers. Hot spots help reduce potential errors when delineating human phenomenon that operate outside of spatial constraints.</a:t>
            </a:r>
          </a:p>
          <a:p>
            <a:pPr marL="0" indent="0">
              <a:lnSpc>
                <a:spcPct val="150000"/>
              </a:lnSpc>
              <a:buNone/>
            </a:pPr>
            <a:endParaRPr lang="en-US" sz="1600" dirty="0">
              <a:effectLst/>
              <a:latin typeface="Avenir Next LT Pro" panose="020B0504020202020204" pitchFamily="34" charset="0"/>
              <a:ea typeface="Calibri" panose="020F0502020204030204" pitchFamily="34" charset="0"/>
              <a:cs typeface="Arial" panose="020B0604020202020204" pitchFamily="34" charset="0"/>
            </a:endParaRPr>
          </a:p>
          <a:p>
            <a:pPr marL="0" indent="0">
              <a:lnSpc>
                <a:spcPct val="150000"/>
              </a:lnSpc>
              <a:buNone/>
            </a:pPr>
            <a:r>
              <a:rPr lang="en-US" sz="1600" dirty="0">
                <a:effectLst/>
                <a:latin typeface="Avenir Next LT Pro" panose="020B0504020202020204" pitchFamily="34" charset="0"/>
                <a:ea typeface="Calibri" panose="020F0502020204030204" pitchFamily="34" charset="0"/>
                <a:cs typeface="Arial" panose="020B0604020202020204" pitchFamily="34" charset="0"/>
              </a:rPr>
              <a:t>Using this approach, 40 Peel Public Health Data Zones were identified. These will be used to better understand the health status of Peel’s residents at a community level to inform public health planning and program implementation and support the work of community partners. </a:t>
            </a:r>
          </a:p>
        </p:txBody>
      </p:sp>
    </p:spTree>
    <p:extLst>
      <p:ext uri="{BB962C8B-B14F-4D97-AF65-F5344CB8AC3E}">
        <p14:creationId xmlns:p14="http://schemas.microsoft.com/office/powerpoint/2010/main" val="4007250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D91C1A-2968-601F-FB69-576999860D93}"/>
              </a:ext>
            </a:extLst>
          </p:cNvPr>
          <p:cNvPicPr>
            <a:picLocks noChangeAspect="1"/>
          </p:cNvPicPr>
          <p:nvPr/>
        </p:nvPicPr>
        <p:blipFill>
          <a:blip r:embed="rId3"/>
          <a:stretch>
            <a:fillRect/>
          </a:stretch>
        </p:blipFill>
        <p:spPr>
          <a:xfrm>
            <a:off x="610021" y="92319"/>
            <a:ext cx="3349010" cy="4958862"/>
          </a:xfrm>
          <a:prstGeom prst="rect">
            <a:avLst/>
          </a:prstGeom>
        </p:spPr>
      </p:pic>
      <p:pic>
        <p:nvPicPr>
          <p:cNvPr id="6" name="Picture 5">
            <a:extLst>
              <a:ext uri="{FF2B5EF4-FFF2-40B4-BE49-F238E27FC236}">
                <a16:creationId xmlns:a16="http://schemas.microsoft.com/office/drawing/2014/main" id="{803921A6-527F-8C9D-FC13-4E1B9E08EEAC}"/>
              </a:ext>
            </a:extLst>
          </p:cNvPr>
          <p:cNvPicPr>
            <a:picLocks noChangeAspect="1"/>
          </p:cNvPicPr>
          <p:nvPr/>
        </p:nvPicPr>
        <p:blipFill>
          <a:blip r:embed="rId4"/>
          <a:stretch>
            <a:fillRect/>
          </a:stretch>
        </p:blipFill>
        <p:spPr>
          <a:xfrm>
            <a:off x="4572000" y="92319"/>
            <a:ext cx="3961979" cy="4996200"/>
          </a:xfrm>
          <a:prstGeom prst="rect">
            <a:avLst/>
          </a:prstGeom>
        </p:spPr>
      </p:pic>
    </p:spTree>
    <p:extLst>
      <p:ext uri="{BB962C8B-B14F-4D97-AF65-F5344CB8AC3E}">
        <p14:creationId xmlns:p14="http://schemas.microsoft.com/office/powerpoint/2010/main" val="1083881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6AE46-01AB-394B-915D-0BC70DBC0284}"/>
              </a:ext>
            </a:extLst>
          </p:cNvPr>
          <p:cNvSpPr>
            <a:spLocks noGrp="1"/>
          </p:cNvSpPr>
          <p:nvPr>
            <p:ph type="ctrTitle"/>
          </p:nvPr>
        </p:nvSpPr>
        <p:spPr>
          <a:xfrm>
            <a:off x="940137" y="2133168"/>
            <a:ext cx="7289463" cy="877163"/>
          </a:xfrm>
        </p:spPr>
        <p:txBody>
          <a:bodyPr/>
          <a:lstStyle/>
          <a:p>
            <a:r>
              <a:rPr lang="en-US" dirty="0"/>
              <a:t>Demonstration</a:t>
            </a:r>
          </a:p>
        </p:txBody>
      </p:sp>
    </p:spTree>
    <p:extLst>
      <p:ext uri="{BB962C8B-B14F-4D97-AF65-F5344CB8AC3E}">
        <p14:creationId xmlns:p14="http://schemas.microsoft.com/office/powerpoint/2010/main" val="3856776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75D7-A750-AA23-7C18-86DD6D0F6979}"/>
              </a:ext>
            </a:extLst>
          </p:cNvPr>
          <p:cNvSpPr>
            <a:spLocks noGrp="1"/>
          </p:cNvSpPr>
          <p:nvPr>
            <p:ph type="title"/>
          </p:nvPr>
        </p:nvSpPr>
        <p:spPr>
          <a:xfrm>
            <a:off x="628650" y="510776"/>
            <a:ext cx="7886700" cy="557525"/>
          </a:xfrm>
        </p:spPr>
        <p:txBody>
          <a:bodyPr/>
          <a:lstStyle/>
          <a:p>
            <a:r>
              <a:rPr lang="en-US"/>
              <a:t>Future State</a:t>
            </a:r>
            <a:endParaRPr lang="en-CA"/>
          </a:p>
        </p:txBody>
      </p:sp>
      <p:graphicFrame>
        <p:nvGraphicFramePr>
          <p:cNvPr id="4" name="Content Placeholder 3">
            <a:extLst>
              <a:ext uri="{FF2B5EF4-FFF2-40B4-BE49-F238E27FC236}">
                <a16:creationId xmlns:a16="http://schemas.microsoft.com/office/drawing/2014/main" id="{4EE6C70D-DA6F-F3A2-87A9-28139D498875}"/>
              </a:ext>
            </a:extLst>
          </p:cNvPr>
          <p:cNvGraphicFramePr>
            <a:graphicFrameLocks noGrp="1"/>
          </p:cNvGraphicFramePr>
          <p:nvPr>
            <p:ph idx="1"/>
            <p:extLst>
              <p:ext uri="{D42A27DB-BD31-4B8C-83A1-F6EECF244321}">
                <p14:modId xmlns:p14="http://schemas.microsoft.com/office/powerpoint/2010/main" val="2007811110"/>
              </p:ext>
            </p:extLst>
          </p:nvPr>
        </p:nvGraphicFramePr>
        <p:xfrm>
          <a:off x="628650" y="1370012"/>
          <a:ext cx="7886700" cy="3262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6258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6AE46-01AB-394B-915D-0BC70DBC0284}"/>
              </a:ext>
            </a:extLst>
          </p:cNvPr>
          <p:cNvSpPr>
            <a:spLocks noGrp="1"/>
          </p:cNvSpPr>
          <p:nvPr>
            <p:ph type="ctrTitle"/>
          </p:nvPr>
        </p:nvSpPr>
        <p:spPr>
          <a:xfrm>
            <a:off x="965189" y="2133168"/>
            <a:ext cx="7264411" cy="877163"/>
          </a:xfrm>
        </p:spPr>
        <p:txBody>
          <a:bodyPr/>
          <a:lstStyle/>
          <a:p>
            <a:r>
              <a:rPr lang="en-US" dirty="0"/>
              <a:t>Q&amp;A</a:t>
            </a:r>
          </a:p>
        </p:txBody>
      </p:sp>
    </p:spTree>
    <p:extLst>
      <p:ext uri="{BB962C8B-B14F-4D97-AF65-F5344CB8AC3E}">
        <p14:creationId xmlns:p14="http://schemas.microsoft.com/office/powerpoint/2010/main" val="2032360100"/>
      </p:ext>
    </p:extLst>
  </p:cSld>
  <p:clrMapOvr>
    <a:masterClrMapping/>
  </p:clrMapOvr>
</p:sld>
</file>

<file path=ppt/theme/theme1.xml><?xml version="1.0" encoding="utf-8"?>
<a:theme xmlns:a="http://schemas.openxmlformats.org/drawingml/2006/main" name="Peel Theme 9">
  <a:themeElements>
    <a:clrScheme name="Peel colours 0722">
      <a:dk1>
        <a:srgbClr val="000000"/>
      </a:dk1>
      <a:lt1>
        <a:srgbClr val="FFFFFF"/>
      </a:lt1>
      <a:dk2>
        <a:srgbClr val="005B9C"/>
      </a:dk2>
      <a:lt2>
        <a:srgbClr val="E7E6E6"/>
      </a:lt2>
      <a:accent1>
        <a:srgbClr val="005B9C"/>
      </a:accent1>
      <a:accent2>
        <a:srgbClr val="CF4827"/>
      </a:accent2>
      <a:accent3>
        <a:srgbClr val="616161"/>
      </a:accent3>
      <a:accent4>
        <a:srgbClr val="832B78"/>
      </a:accent4>
      <a:accent5>
        <a:srgbClr val="FFC222"/>
      </a:accent5>
      <a:accent6>
        <a:srgbClr val="008575"/>
      </a:accent6>
      <a:hlink>
        <a:srgbClr val="005B9C"/>
      </a:hlink>
      <a:folHlink>
        <a:srgbClr val="832B78"/>
      </a:folHlink>
    </a:clrScheme>
    <a:fontScheme name="Arial Black-Arial">
      <a:majorFont>
        <a:latin typeface="Avenir Next LT Pro Bold"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venir Next LT Pro Regular"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ustom Color 1">
      <a:srgbClr val="EBEBEC"/>
    </a:custClr>
    <a:custClr name="Custom Color 2">
      <a:srgbClr val="808080"/>
    </a:custClr>
    <a:custClr name="Custom Color 3">
      <a:srgbClr val="E0E4E8"/>
    </a:custClr>
    <a:custClr name="Custom Color 4">
      <a:srgbClr val="E0E5F4"/>
    </a:custClr>
    <a:custClr name="Custom Color 5">
      <a:srgbClr val="E1E8F6"/>
    </a:custClr>
    <a:custClr name="Custom Color 6">
      <a:srgbClr val="F7DAD3"/>
    </a:custClr>
    <a:custClr name="Custom Color 7">
      <a:srgbClr val="E0D5EA"/>
    </a:custClr>
    <a:custClr name="Custom Color 8">
      <a:srgbClr val="FFF3D3"/>
    </a:custClr>
    <a:custClr name="Custom Color 9">
      <a:srgbClr val="D6EEEE"/>
    </a:custClr>
    <a:custClr name="Custom Color 10">
      <a:srgbClr val="E2F3F1"/>
    </a:custClr>
    <a:custClr name="Custom Color 11">
      <a:srgbClr val="D1D3D4"/>
    </a:custClr>
    <a:custClr name="Custom Color 12">
      <a:srgbClr val="595959"/>
    </a:custClr>
    <a:custClr name="Custom Color 13">
      <a:srgbClr val="C6CFD4"/>
    </a:custClr>
    <a:custClr name="Custom Color 14">
      <a:srgbClr val="C8D2EC"/>
    </a:custClr>
    <a:custClr name="Custom Color 15">
      <a:srgbClr val="BAD2ED"/>
    </a:custClr>
    <a:custClr name="Custom Color 16">
      <a:srgbClr val="EEB4A6"/>
    </a:custClr>
    <a:custClr name="Custom Color 17">
      <a:srgbClr val="C7B2D6"/>
    </a:custClr>
    <a:custClr name="Custom Color 18">
      <a:srgbClr val="FFE7A7"/>
    </a:custClr>
    <a:custClr name="Custom Color 19">
      <a:srgbClr val="BDE3E0"/>
    </a:custClr>
    <a:custClr name="Custom Color 20">
      <a:srgbClr val="ADDEE0"/>
    </a:custClr>
    <a:custClr name="Custom Color 21">
      <a:srgbClr val="939598"/>
    </a:custClr>
    <a:custClr name="Custom Color 22">
      <a:srgbClr val="404040"/>
    </a:custClr>
    <a:custClr name="Custom Color 23">
      <a:srgbClr val="98A4AB"/>
    </a:custClr>
    <a:custClr name="Custom Color 24">
      <a:srgbClr val="97AFD8"/>
    </a:custClr>
    <a:custClr name="Custom Color 25">
      <a:srgbClr val="4BA6DD"/>
    </a:custClr>
    <a:custClr name="Custom Color 26">
      <a:srgbClr val="E68F7A"/>
    </a:custClr>
    <a:custClr name="Custom Color 27">
      <a:srgbClr val="B295C6"/>
    </a:custClr>
    <a:custClr name="Custom Color 28">
      <a:srgbClr val="FFDA7A"/>
    </a:custClr>
    <a:custClr name="Custom Color 29">
      <a:srgbClr val="4FAF9F"/>
    </a:custClr>
    <a:custClr name="Custom Color 30">
      <a:srgbClr val="00B9B0"/>
    </a:custClr>
    <a:custClr name="Custom Color 31">
      <a:srgbClr val="6D6E71"/>
    </a:custClr>
    <a:custClr name="Custom Color 32">
      <a:srgbClr val="262626"/>
    </a:custClr>
    <a:custClr name="Custom Color 33">
      <a:srgbClr val="6F7D85"/>
    </a:custClr>
    <a:custClr name="Custom Color 34">
      <a:srgbClr val="6A91CB"/>
    </a:custClr>
    <a:custClr name="Custom Color 35">
      <a:srgbClr val="00518E"/>
    </a:custClr>
    <a:custClr name="Custom Color 36">
      <a:srgbClr val="9B361D"/>
    </a:custClr>
    <a:custClr name="Custom Color 37">
      <a:srgbClr val="511454"/>
    </a:custClr>
    <a:custClr name="Custom Color 38">
      <a:srgbClr val="D99D00"/>
    </a:custClr>
    <a:custClr name="Custom Color 39">
      <a:srgbClr val="0B5B4C"/>
    </a:custClr>
    <a:custClr name="Custom Color 40">
      <a:srgbClr val="047A71"/>
    </a:custClr>
    <a:custClr name="Custom Color 41">
      <a:srgbClr val="4D4D4F"/>
    </a:custClr>
    <a:custClr name="Custom Color 42">
      <a:srgbClr val="0D0D0D"/>
    </a:custClr>
    <a:custClr name="Custom Color 43">
      <a:srgbClr val="48545C"/>
    </a:custClr>
    <a:custClr name="Custom Color 44">
      <a:srgbClr val="357ABE"/>
    </a:custClr>
    <a:custClr name="Custom Color 45">
      <a:srgbClr val="002E4E"/>
    </a:custClr>
    <a:custClr name="Custom Color 46">
      <a:srgbClr val="682414"/>
    </a:custClr>
    <a:custClr name="Custom Color 47">
      <a:srgbClr val="270028"/>
    </a:custClr>
    <a:custClr name="Custom Color 48">
      <a:srgbClr val="906900"/>
    </a:custClr>
    <a:custClr name="Custom Color 49">
      <a:srgbClr val="003D34"/>
    </a:custClr>
    <a:custClr name="Custom Color 50">
      <a:srgbClr val="00524E"/>
    </a:custClr>
  </a:custClrLst>
  <a:extLst>
    <a:ext uri="{05A4C25C-085E-4340-85A3-A5531E510DB2}">
      <thm15:themeFamily xmlns:thm15="http://schemas.microsoft.com/office/thememl/2012/main" name="Presentation1" id="{B6FEF09C-DBC9-41EC-BFD9-6D49B7DB93E0}" vid="{6F068B64-8651-4E67-9508-AA3BAA686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i7c7954a6da6485baed72bf62adc9a98 xmlns="cf1cb07c-3a55-4ef4-afa0-20e2e25af097">
      <Terms xmlns="http://schemas.microsoft.com/office/infopath/2007/PartnerControls"/>
    </i7c7954a6da6485baed72bf62adc9a98>
    <b84c496a5d0b4e848eae240e679f45e7 xmlns="cf1cb07c-3a55-4ef4-afa0-20e2e25af097">
      <Terms xmlns="http://schemas.microsoft.com/office/infopath/2007/PartnerControls">
        <TermInfo xmlns="http://schemas.microsoft.com/office/infopath/2007/PartnerControls">
          <TermName xmlns="http://schemas.microsoft.com/office/infopath/2007/PartnerControls">Corporate Services</TermName>
          <TermId xmlns="http://schemas.microsoft.com/office/infopath/2007/PartnerControls">a2af28b8-e1fe-4f03-a503-61721ed101da</TermId>
        </TermInfo>
      </Terms>
    </b84c496a5d0b4e848eae240e679f45e7>
    <if2ef2b6bf4346d0a9a60e9784f95a0d xmlns="cf1cb07c-3a55-4ef4-afa0-20e2e25af097">
      <Terms xmlns="http://schemas.microsoft.com/office/infopath/2007/PartnerControls"/>
    </if2ef2b6bf4346d0a9a60e9784f95a0d>
    <d4d6d7f2852d41a09afacf0336fedee9 xmlns="cf1cb07c-3a55-4ef4-afa0-20e2e25af097">
      <Terms xmlns="http://schemas.microsoft.com/office/infopath/2007/PartnerControls"/>
    </d4d6d7f2852d41a09afacf0336fedee9>
    <SIZADate xmlns="cf1cb07c-3a55-4ef4-afa0-20e2e25af097" xsi:nil="true"/>
    <c816cc0c51d043a4907164997a81cf13 xmlns="cf1cb07c-3a55-4ef4-afa0-20e2e25af097">
      <Terms xmlns="http://schemas.microsoft.com/office/infopath/2007/PartnerControls"/>
    </c816cc0c51d043a4907164997a81cf13>
    <SIZAAuthor xmlns="cf1cb07c-3a55-4ef4-afa0-20e2e25af097">
      <UserInfo>
        <DisplayName/>
        <AccountId xsi:nil="true"/>
        <AccountType/>
      </UserInfo>
    </SIZAAuthor>
    <leed0c44d2ac42d791805961a1e6b6e0 xmlns="cf1cb07c-3a55-4ef4-afa0-20e2e25af097">
      <Terms xmlns="http://schemas.microsoft.com/office/infopath/2007/PartnerControls"/>
    </leed0c44d2ac42d791805961a1e6b6e0>
    <SIZARecordsEventDate xmlns="cf1cb07c-3a55-4ef4-afa0-20e2e25af097" xsi:nil="true"/>
    <oaba50052a024fb29595ecca5fbbaa4e xmlns="cf1cb07c-3a55-4ef4-afa0-20e2e25af097">
      <Terms xmlns="http://schemas.microsoft.com/office/infopath/2007/PartnerControls"/>
    </oaba50052a024fb29595ecca5fbbaa4e>
    <TaxCatchAll xmlns="cf1cb07c-3a55-4ef4-afa0-20e2e25af097">
      <Value>8</Value>
    </TaxCatchAll>
    <i09ce8ea77e04d5b937fa0a29b257c75 xmlns="cf1cb07c-3a55-4ef4-afa0-20e2e25af097">
      <Terms xmlns="http://schemas.microsoft.com/office/infopath/2007/PartnerControls"/>
    </i09ce8ea77e04d5b937fa0a29b257c75>
    <SIZASubject xmlns="cf1cb07c-3a55-4ef4-afa0-20e2e25af097" xsi:nil="true"/>
    <_dlc_DocId xmlns="cf1cb07c-3a55-4ef4-afa0-20e2e25af097">WTFX5VVPVUC4-458600480-520</_dlc_DocId>
    <_dlc_DocIdUrl xmlns="cf1cb07c-3a55-4ef4-afa0-20e2e25af097">
      <Url>https://peelregionca.sharepoint.com/teams/D169/_layouts/15/DocIdRedir.aspx?ID=WTFX5VVPVUC4-458600480-520</Url>
      <Description>WTFX5VVPVUC4-458600480-520</Description>
    </_dlc_DocIdUrl>
    <lcf76f155ced4ddcb4097134ff3c332f xmlns="d7c6dd0e-393a-46cd-8109-983135f577a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ROP Power Point" ma:contentTypeID="0x0101009EE487AD69F14604948C9AE5585AA3C600AC6AD87A15C47040B5603C8789B2F5DB" ma:contentTypeVersion="19" ma:contentTypeDescription="Basis of all company Power Point documents." ma:contentTypeScope="" ma:versionID="7a2d8e43916a5566dcf3f0f88098626f">
  <xsd:schema xmlns:xsd="http://www.w3.org/2001/XMLSchema" xmlns:xs="http://www.w3.org/2001/XMLSchema" xmlns:p="http://schemas.microsoft.com/office/2006/metadata/properties" xmlns:ns2="cf1cb07c-3a55-4ef4-afa0-20e2e25af097" xmlns:ns3="d7c6dd0e-393a-46cd-8109-983135f577ac" targetNamespace="http://schemas.microsoft.com/office/2006/metadata/properties" ma:root="true" ma:fieldsID="a0979230f8e2b1718d1d653be2ccdd04" ns2:_="" ns3:_="">
    <xsd:import namespace="cf1cb07c-3a55-4ef4-afa0-20e2e25af097"/>
    <xsd:import namespace="d7c6dd0e-393a-46cd-8109-983135f577ac"/>
    <xsd:element name="properties">
      <xsd:complexType>
        <xsd:sequence>
          <xsd:element name="documentManagement">
            <xsd:complexType>
              <xsd:all>
                <xsd:element ref="ns2:_dlc_DocId" minOccurs="0"/>
                <xsd:element ref="ns2:_dlc_DocIdUrl" minOccurs="0"/>
                <xsd:element ref="ns2:_dlc_DocIdPersistId" minOccurs="0"/>
                <xsd:element ref="ns2:b84c496a5d0b4e848eae240e679f45e7" minOccurs="0"/>
                <xsd:element ref="ns2:TaxCatchAll" minOccurs="0"/>
                <xsd:element ref="ns2:TaxCatchAllLabel" minOccurs="0"/>
                <xsd:element ref="ns2:oaba50052a024fb29595ecca5fbbaa4e" minOccurs="0"/>
                <xsd:element ref="ns2:d4d6d7f2852d41a09afacf0336fedee9" minOccurs="0"/>
                <xsd:element ref="ns2:if2ef2b6bf4346d0a9a60e9784f95a0d" minOccurs="0"/>
                <xsd:element ref="ns2:i7c7954a6da6485baed72bf62adc9a98" minOccurs="0"/>
                <xsd:element ref="ns2:i09ce8ea77e04d5b937fa0a29b257c75" minOccurs="0"/>
                <xsd:element ref="ns2:SIZADate" minOccurs="0"/>
                <xsd:element ref="ns2:SIZASubject" minOccurs="0"/>
                <xsd:element ref="ns2:SIZAAuthor" minOccurs="0"/>
                <xsd:element ref="ns2:c816cc0c51d043a4907164997a81cf13" minOccurs="0"/>
                <xsd:element ref="ns2:leed0c44d2ac42d791805961a1e6b6e0" minOccurs="0"/>
                <xsd:element ref="ns2:SIZARecordsEventDate"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1cb07c-3a55-4ef4-afa0-20e2e25af09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b84c496a5d0b4e848eae240e679f45e7" ma:index="11" nillable="true" ma:taxonomy="true" ma:internalName="b84c496a5d0b4e848eae240e679f45e7" ma:taxonomyFieldName="SIZADepartment" ma:displayName="Department" ma:readOnly="false" ma:default="1;#Health Services|3b06f0f5-4cfb-4830-b348-c8ff8fb42ee3" ma:fieldId="{b84c496a-5d0b-4e84-8eae-240e679f45e7}" ma:sspId="fa93b17b-eca5-4df2-9431-61ba77a6f1f7" ma:termSetId="60320ae7-a7b2-4969-932f-f2bb791727f2"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23d0bd62-e2e8-46fd-90bd-3a333507d32b}" ma:internalName="TaxCatchAll" ma:showField="CatchAllData" ma:web="cf1cb07c-3a55-4ef4-afa0-20e2e25af097">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23d0bd62-e2e8-46fd-90bd-3a333507d32b}" ma:internalName="TaxCatchAllLabel" ma:readOnly="true" ma:showField="CatchAllDataLabel" ma:web="cf1cb07c-3a55-4ef4-afa0-20e2e25af097">
      <xsd:complexType>
        <xsd:complexContent>
          <xsd:extension base="dms:MultiChoiceLookup">
            <xsd:sequence>
              <xsd:element name="Value" type="dms:Lookup" maxOccurs="unbounded" minOccurs="0" nillable="true"/>
            </xsd:sequence>
          </xsd:extension>
        </xsd:complexContent>
      </xsd:complexType>
    </xsd:element>
    <xsd:element name="oaba50052a024fb29595ecca5fbbaa4e" ma:index="15" nillable="true" ma:taxonomy="true" ma:internalName="oaba50052a024fb29595ecca5fbbaa4e" ma:taxonomyFieldName="SIZADivision" ma:displayName="Division" ma:readOnly="false" ma:default="2;#OMOH|8b97a315-9c54-4043-afb6-a26985e44c16" ma:fieldId="{8aba5005-2a02-4fb2-9595-ecca5fbbaa4e}" ma:sspId="fa93b17b-eca5-4df2-9431-61ba77a6f1f7" ma:termSetId="b837b880-3aa0-41f7-886b-2a1389d416d0" ma:anchorId="00000000-0000-0000-0000-000000000000" ma:open="false" ma:isKeyword="false">
      <xsd:complexType>
        <xsd:sequence>
          <xsd:element ref="pc:Terms" minOccurs="0" maxOccurs="1"/>
        </xsd:sequence>
      </xsd:complexType>
    </xsd:element>
    <xsd:element name="d4d6d7f2852d41a09afacf0336fedee9" ma:index="17" nillable="true" ma:taxonomy="true" ma:internalName="d4d6d7f2852d41a09afacf0336fedee9" ma:taxonomyFieldName="SIZASection" ma:displayName="Section" ma:readOnly="false" ma:default="3;#Population Health Assessment Team|bf2880b4-2c74-487e-9049-98ce38f01b9d" ma:fieldId="{d4d6d7f2-852d-41a0-9afa-cf0336fedee9}" ma:sspId="fa93b17b-eca5-4df2-9431-61ba77a6f1f7" ma:termSetId="11c1e720-e982-466a-aacd-09d4c23fdbc0" ma:anchorId="00000000-0000-0000-0000-000000000000" ma:open="false" ma:isKeyword="false">
      <xsd:complexType>
        <xsd:sequence>
          <xsd:element ref="pc:Terms" minOccurs="0" maxOccurs="1"/>
        </xsd:sequence>
      </xsd:complexType>
    </xsd:element>
    <xsd:element name="if2ef2b6bf4346d0a9a60e9784f95a0d" ma:index="19" nillable="true" ma:taxonomy="true" ma:internalName="if2ef2b6bf4346d0a9a60e9784f95a0d" ma:taxonomyFieldName="SIZAService" ma:displayName="Service" ma:readOnly="false" ma:fieldId="{2f2ef2b6-bf43-46d0-a9a6-0e9784f95a0d}" ma:sspId="fa93b17b-eca5-4df2-9431-61ba77a6f1f7" ma:termSetId="97e05b9e-5046-4153-8dd5-0ab971ad5901" ma:anchorId="00000000-0000-0000-0000-000000000000" ma:open="false" ma:isKeyword="false">
      <xsd:complexType>
        <xsd:sequence>
          <xsd:element ref="pc:Terms" minOccurs="0" maxOccurs="1"/>
        </xsd:sequence>
      </xsd:complexType>
    </xsd:element>
    <xsd:element name="i7c7954a6da6485baed72bf62adc9a98" ma:index="21" nillable="true" ma:taxonomy="true" ma:internalName="i7c7954a6da6485baed72bf62adc9a98" ma:taxonomyFieldName="SIZADocumentType" ma:displayName="Document Type" ma:readOnly="false" ma:fieldId="{27c7954a-6da6-485b-aed7-2bf62adc9a98}" ma:sspId="fa93b17b-eca5-4df2-9431-61ba77a6f1f7" ma:termSetId="a30e0fc5-ef8a-411d-ac18-85e301421e76" ma:anchorId="00000000-0000-0000-0000-000000000000" ma:open="false" ma:isKeyword="false">
      <xsd:complexType>
        <xsd:sequence>
          <xsd:element ref="pc:Terms" minOccurs="0" maxOccurs="1"/>
        </xsd:sequence>
      </xsd:complexType>
    </xsd:element>
    <xsd:element name="i09ce8ea77e04d5b937fa0a29b257c75" ma:index="23" nillable="true" ma:taxonomy="true" ma:internalName="i09ce8ea77e04d5b937fa0a29b257c75" ma:taxonomyFieldName="SIZADocumentSubType" ma:displayName="Document SubType" ma:readOnly="false" ma:fieldId="{209ce8ea-77e0-4d5b-937f-a0a29b257c75}" ma:sspId="fa93b17b-eca5-4df2-9431-61ba77a6f1f7" ma:termSetId="9ba2e993-e3a4-40d4-af48-5ac0b9f0db0c" ma:anchorId="00000000-0000-0000-0000-000000000000" ma:open="false" ma:isKeyword="false">
      <xsd:complexType>
        <xsd:sequence>
          <xsd:element ref="pc:Terms" minOccurs="0" maxOccurs="1"/>
        </xsd:sequence>
      </xsd:complexType>
    </xsd:element>
    <xsd:element name="SIZADate" ma:index="25" nillable="true" ma:displayName="Date" ma:description="The date of the document." ma:internalName="SIZADate" ma:readOnly="false">
      <xsd:simpleType>
        <xsd:restriction base="dms:DateTime"/>
      </xsd:simpleType>
    </xsd:element>
    <xsd:element name="SIZASubject" ma:index="26" nillable="true" ma:displayName="Subject" ma:description="The subject of the document." ma:internalName="SIZASubject" ma:readOnly="false">
      <xsd:simpleType>
        <xsd:restriction base="dms:Text"/>
      </xsd:simpleType>
    </xsd:element>
    <xsd:element name="SIZAAuthor" ma:index="27" nillable="true" ma:displayName="Author" ma:description="The author of the document." ma:internalName="SIZA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816cc0c51d043a4907164997a81cf13" ma:index="28" nillable="true" ma:taxonomy="true" ma:internalName="c816cc0c51d043a4907164997a81cf13" ma:taxonomyFieldName="SIZAKeywords" ma:displayName="Additional Tags" ma:readOnly="false" ma:fieldId="{c816cc0c-51d0-43a4-9071-64997a81cf13}" ma:sspId="fa93b17b-eca5-4df2-9431-61ba77a6f1f7" ma:termSetId="c9229c1c-9cd4-4e27-a7aa-176e35bc250b" ma:anchorId="00000000-0000-0000-0000-000000000000" ma:open="false" ma:isKeyword="false">
      <xsd:complexType>
        <xsd:sequence>
          <xsd:element ref="pc:Terms" minOccurs="0" maxOccurs="1"/>
        </xsd:sequence>
      </xsd:complexType>
    </xsd:element>
    <xsd:element name="leed0c44d2ac42d791805961a1e6b6e0" ma:index="30" nillable="true" ma:taxonomy="true" ma:internalName="leed0c44d2ac42d791805961a1e6b6e0" ma:taxonomyFieldName="SIZARecordClassification" ma:displayName="Records Classification" ma:readOnly="false" ma:fieldId="{5eed0c44-d2ac-42d7-9180-5961a1e6b6e0}" ma:sspId="fa93b17b-eca5-4df2-9431-61ba77a6f1f7" ma:termSetId="4de2fedc-4bea-4300-87fb-a9dd50186fcb" ma:anchorId="00000000-0000-0000-0000-000000000000" ma:open="false" ma:isKeyword="false">
      <xsd:complexType>
        <xsd:sequence>
          <xsd:element ref="pc:Terms" minOccurs="0" maxOccurs="1"/>
        </xsd:sequence>
      </xsd:complexType>
    </xsd:element>
    <xsd:element name="SIZARecordsEventDate" ma:index="32" nillable="true" ma:displayName="Records Event Date" ma:description="Records Event Date" ma:internalName="SIZARecordsEventDate"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7c6dd0e-393a-46cd-8109-983135f577ac" elementFormDefault="qualified">
    <xsd:import namespace="http://schemas.microsoft.com/office/2006/documentManagement/types"/>
    <xsd:import namespace="http://schemas.microsoft.com/office/infopath/2007/PartnerControls"/>
    <xsd:element name="lcf76f155ced4ddcb4097134ff3c332f" ma:index="33" nillable="true" ma:displayName="Image Tags_0" ma:hidden="true" ma:internalName="lcf76f155ced4ddcb4097134ff3c332f">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8D16D0-B7BC-4D38-B223-FD5727C92C56}">
  <ds:schemaRefs>
    <ds:schemaRef ds:uri="d7c6dd0e-393a-46cd-8109-983135f577ac"/>
    <ds:schemaRef ds:uri="http://schemas.microsoft.com/office/2006/metadata/properties"/>
    <ds:schemaRef ds:uri="http://www.w3.org/XML/1998/namespace"/>
    <ds:schemaRef ds:uri="cf1cb07c-3a55-4ef4-afa0-20e2e25af097"/>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http://purl.org/dc/dcmitype/"/>
    <ds:schemaRef ds:uri="http://purl.org/dc/elements/1.1/"/>
  </ds:schemaRefs>
</ds:datastoreItem>
</file>

<file path=customXml/itemProps2.xml><?xml version="1.0" encoding="utf-8"?>
<ds:datastoreItem xmlns:ds="http://schemas.openxmlformats.org/officeDocument/2006/customXml" ds:itemID="{1248BC62-3350-48BD-B73C-76902E3CDB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1cb07c-3a55-4ef4-afa0-20e2e25af097"/>
    <ds:schemaRef ds:uri="d7c6dd0e-393a-46cd-8109-983135f577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AE2AC4-F25E-4011-9C79-6C880F0A5C2D}">
  <ds:schemaRefs>
    <ds:schemaRef ds:uri="http://schemas.microsoft.com/sharepoint/events"/>
  </ds:schemaRefs>
</ds:datastoreItem>
</file>

<file path=customXml/itemProps4.xml><?xml version="1.0" encoding="utf-8"?>
<ds:datastoreItem xmlns:ds="http://schemas.openxmlformats.org/officeDocument/2006/customXml" ds:itemID="{1F7F857F-B2D1-4B8D-A5E2-63C4CD1E4E62}">
  <ds:schemaRefs>
    <ds:schemaRef ds:uri="http://schemas.microsoft.com/sharepoint/v3/contenttype/forms"/>
  </ds:schemaRefs>
</ds:datastoreItem>
</file>

<file path=docMetadata/LabelInfo.xml><?xml version="1.0" encoding="utf-8"?>
<clbl:labelList xmlns:clbl="http://schemas.microsoft.com/office/2020/mipLabelMetadata">
  <clbl:label id="{356f99f3-9d86-47a1-8203-3b41b1cb0c68}" enabled="0" method="" siteId="{356f99f3-9d86-47a1-8203-3b41b1cb0c68}" removed="1"/>
</clbl:labelList>
</file>

<file path=docProps/app.xml><?xml version="1.0" encoding="utf-8"?>
<Properties xmlns="http://schemas.openxmlformats.org/officeDocument/2006/extended-properties" xmlns:vt="http://schemas.openxmlformats.org/officeDocument/2006/docPropsVTypes">
  <Template/>
  <TotalTime>17</TotalTime>
  <Words>1264</Words>
  <Application>Microsoft Office PowerPoint</Application>
  <PresentationFormat>On-screen Show (16:9)</PresentationFormat>
  <Paragraphs>114</Paragraphs>
  <Slides>21</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Avenir LT Std 65 Medium</vt:lpstr>
      <vt:lpstr>Avenir Next LT Pro</vt:lpstr>
      <vt:lpstr>Avenir Next LT Pro Bold</vt:lpstr>
      <vt:lpstr>Avenir Next LT Pro Regular</vt:lpstr>
      <vt:lpstr>Calibri</vt:lpstr>
      <vt:lpstr>Peel Theme 9</vt:lpstr>
      <vt:lpstr>Understanding Peel’s Landscape Through the Use of Peel Health Data Zones</vt:lpstr>
      <vt:lpstr>Peel is not homogenous</vt:lpstr>
      <vt:lpstr>PowerPoint Presentation</vt:lpstr>
      <vt:lpstr>Methods</vt:lpstr>
      <vt:lpstr>Methods</vt:lpstr>
      <vt:lpstr>PowerPoint Presentation</vt:lpstr>
      <vt:lpstr>PowerPoint Presentation</vt:lpstr>
      <vt:lpstr>PowerPoint Presentation</vt:lpstr>
      <vt:lpstr>PowerPoint Presentation</vt:lpstr>
      <vt:lpstr>PowerPoint Presentation</vt:lpstr>
      <vt:lpstr>A Closer Look:  Caledon</vt:lpstr>
      <vt:lpstr>PowerPoint Presentation</vt:lpstr>
      <vt:lpstr>PowerPoint Presentation</vt:lpstr>
      <vt:lpstr>PowerPoint Presentation</vt:lpstr>
      <vt:lpstr>PowerPoint Presentation</vt:lpstr>
      <vt:lpstr>Limitations</vt:lpstr>
      <vt:lpstr>Conclusions</vt:lpstr>
      <vt:lpstr>PowerPoint Presentation</vt:lpstr>
      <vt:lpstr>Demonstration</vt:lpstr>
      <vt:lpstr>Future State</vt:lpstr>
      <vt:lpstr>Q&amp;A</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Barratt, Brenda</dc:creator>
  <cp:keywords>Presentation;Peel;Region</cp:keywords>
  <dc:description/>
  <cp:lastModifiedBy>Guillette, David</cp:lastModifiedBy>
  <cp:revision>3</cp:revision>
  <dcterms:created xsi:type="dcterms:W3CDTF">2023-06-30T20:16:30Z</dcterms:created>
  <dcterms:modified xsi:type="dcterms:W3CDTF">2023-12-13T19:51:01Z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0x0101009EE487AD69F14604948C9AE5585AA3C600AC6AD87A15C47040B5603C8789B2F5DB</vt:lpwstr>
  </property>
  <property fmtid="{D5CDD505-2E9C-101B-9397-08002B2CF9AE}" pid="3" name="SIZAService">
    <vt:lpwstr/>
  </property>
  <property fmtid="{D5CDD505-2E9C-101B-9397-08002B2CF9AE}" pid="4" name="SIZADocumentType">
    <vt:lpwstr/>
  </property>
  <property fmtid="{D5CDD505-2E9C-101B-9397-08002B2CF9AE}" pid="5" name="SIZADivision">
    <vt:lpwstr/>
  </property>
  <property fmtid="{D5CDD505-2E9C-101B-9397-08002B2CF9AE}" pid="6" name="MediaServiceImageTags">
    <vt:lpwstr/>
  </property>
  <property fmtid="{D5CDD505-2E9C-101B-9397-08002B2CF9AE}" pid="7" name="SIZASection">
    <vt:lpwstr/>
  </property>
  <property fmtid="{D5CDD505-2E9C-101B-9397-08002B2CF9AE}" pid="8" name="SIZADocumentSubType">
    <vt:lpwstr/>
  </property>
  <property fmtid="{D5CDD505-2E9C-101B-9397-08002B2CF9AE}" pid="9" name="SIZAKeywords">
    <vt:lpwstr/>
  </property>
  <property fmtid="{D5CDD505-2E9C-101B-9397-08002B2CF9AE}" pid="10" name="SIZARecordClassification">
    <vt:lpwstr/>
  </property>
  <property fmtid="{D5CDD505-2E9C-101B-9397-08002B2CF9AE}" pid="11" name="_dlc_DocIdItemGuid">
    <vt:lpwstr>5ee593b7-2749-4697-8059-12c347f1e6dc</vt:lpwstr>
  </property>
  <property fmtid="{D5CDD505-2E9C-101B-9397-08002B2CF9AE}" pid="12" name="SIZADepartment">
    <vt:lpwstr>8;#Corporate Services|a2af28b8-e1fe-4f03-a503-61721ed101da</vt:lpwstr>
  </property>
  <property fmtid="{D5CDD505-2E9C-101B-9397-08002B2CF9AE}" pid="13" name="Order">
    <vt:r8>19000</vt:r8>
  </property>
  <property fmtid="{D5CDD505-2E9C-101B-9397-08002B2CF9AE}" pid="14" name="xd_ProgID">
    <vt:lpwstr/>
  </property>
  <property fmtid="{D5CDD505-2E9C-101B-9397-08002B2CF9AE}" pid="15" name="SharedWithUsers">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y fmtid="{D5CDD505-2E9C-101B-9397-08002B2CF9AE}" pid="20" name="xd_Signature">
    <vt:bool>false</vt:bool>
  </property>
</Properties>
</file>