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9"/>
  </p:notesMasterIdLst>
  <p:handoutMasterIdLst>
    <p:handoutMasterId r:id="rId10"/>
  </p:handoutMasterIdLst>
  <p:sldIdLst>
    <p:sldId id="256" r:id="rId2"/>
    <p:sldId id="362" r:id="rId3"/>
    <p:sldId id="363" r:id="rId4"/>
    <p:sldId id="364" r:id="rId5"/>
    <p:sldId id="361" r:id="rId6"/>
    <p:sldId id="313" r:id="rId7"/>
    <p:sldId id="32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5CA981-0D14-46FE-A155-14365ED518E1}" v="562" dt="2024-03-25T19:54:36.5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3618" autoAdjust="0"/>
  </p:normalViewPr>
  <p:slideViewPr>
    <p:cSldViewPr snapToGrid="0">
      <p:cViewPr varScale="1">
        <p:scale>
          <a:sx n="85" d="100"/>
          <a:sy n="85" d="100"/>
        </p:scale>
        <p:origin x="1590" y="78"/>
      </p:cViewPr>
      <p:guideLst/>
    </p:cSldViewPr>
  </p:slideViewPr>
  <p:notesTextViewPr>
    <p:cViewPr>
      <p:scale>
        <a:sx n="1" d="1"/>
        <a:sy n="1" d="1"/>
      </p:scale>
      <p:origin x="0" y="0"/>
    </p:cViewPr>
  </p:notesTextViewPr>
  <p:notesViewPr>
    <p:cSldViewPr snapToGrid="0">
      <p:cViewPr varScale="1">
        <p:scale>
          <a:sx n="65" d="100"/>
          <a:sy n="65" d="100"/>
        </p:scale>
        <p:origin x="3154"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Beehler" userId="a009d5a4-180b-49b7-86ae-3d09174f10ae" providerId="ADAL" clId="{105CA981-0D14-46FE-A155-14365ED518E1}"/>
    <pc:docChg chg="undo custSel addSld delSld modSld sldOrd">
      <pc:chgData name="Jane Beehler" userId="a009d5a4-180b-49b7-86ae-3d09174f10ae" providerId="ADAL" clId="{105CA981-0D14-46FE-A155-14365ED518E1}" dt="2024-04-03T13:27:25.441" v="8201" actId="5793"/>
      <pc:docMkLst>
        <pc:docMk/>
      </pc:docMkLst>
      <pc:sldChg chg="addSp delSp modSp mod setBg modNotesTx">
        <pc:chgData name="Jane Beehler" userId="a009d5a4-180b-49b7-86ae-3d09174f10ae" providerId="ADAL" clId="{105CA981-0D14-46FE-A155-14365ED518E1}" dt="2024-03-25T19:50:11.185" v="7432" actId="1076"/>
        <pc:sldMkLst>
          <pc:docMk/>
          <pc:sldMk cId="2002519551" sldId="256"/>
        </pc:sldMkLst>
        <pc:spChg chg="mod">
          <ac:chgData name="Jane Beehler" userId="a009d5a4-180b-49b7-86ae-3d09174f10ae" providerId="ADAL" clId="{105CA981-0D14-46FE-A155-14365ED518E1}" dt="2024-03-25T15:47:18.293" v="2401" actId="207"/>
          <ac:spMkLst>
            <pc:docMk/>
            <pc:sldMk cId="2002519551" sldId="256"/>
            <ac:spMk id="2" creationId="{6B5B5DA1-0791-28B9-96A0-5ADFC567E5E6}"/>
          </ac:spMkLst>
        </pc:spChg>
        <pc:spChg chg="del mod">
          <ac:chgData name="Jane Beehler" userId="a009d5a4-180b-49b7-86ae-3d09174f10ae" providerId="ADAL" clId="{105CA981-0D14-46FE-A155-14365ED518E1}" dt="2024-03-25T17:15:03.220" v="2405" actId="478"/>
          <ac:spMkLst>
            <pc:docMk/>
            <pc:sldMk cId="2002519551" sldId="256"/>
            <ac:spMk id="3" creationId="{4401DD5F-A640-5613-A9AD-41C956D55F36}"/>
          </ac:spMkLst>
        </pc:spChg>
        <pc:spChg chg="add del">
          <ac:chgData name="Jane Beehler" userId="a009d5a4-180b-49b7-86ae-3d09174f10ae" providerId="ADAL" clId="{105CA981-0D14-46FE-A155-14365ED518E1}" dt="2024-03-25T19:49:47.418" v="7426" actId="478"/>
          <ac:spMkLst>
            <pc:docMk/>
            <pc:sldMk cId="2002519551" sldId="256"/>
            <ac:spMk id="3" creationId="{8642B2BA-4B13-5658-4F04-4075A254E02B}"/>
          </ac:spMkLst>
        </pc:spChg>
        <pc:spChg chg="add">
          <ac:chgData name="Jane Beehler" userId="a009d5a4-180b-49b7-86ae-3d09174f10ae" providerId="ADAL" clId="{105CA981-0D14-46FE-A155-14365ED518E1}" dt="2024-03-25T19:49:50.549" v="7427"/>
          <ac:spMkLst>
            <pc:docMk/>
            <pc:sldMk cId="2002519551" sldId="256"/>
            <ac:spMk id="4" creationId="{BCE8B9C9-F745-332B-8FB9-7A5E52466252}"/>
          </ac:spMkLst>
        </pc:spChg>
        <pc:spChg chg="mod">
          <ac:chgData name="Jane Beehler" userId="a009d5a4-180b-49b7-86ae-3d09174f10ae" providerId="ADAL" clId="{105CA981-0D14-46FE-A155-14365ED518E1}" dt="2024-03-25T19:50:11.185" v="7432" actId="1076"/>
          <ac:spMkLst>
            <pc:docMk/>
            <pc:sldMk cId="2002519551" sldId="256"/>
            <ac:spMk id="14" creationId="{1A8DE1FB-ADCC-395E-0309-F6037110AEAC}"/>
          </ac:spMkLst>
        </pc:spChg>
        <pc:spChg chg="del">
          <ac:chgData name="Jane Beehler" userId="a009d5a4-180b-49b7-86ae-3d09174f10ae" providerId="ADAL" clId="{105CA981-0D14-46FE-A155-14365ED518E1}" dt="2024-03-25T15:46:50.437" v="2398" actId="26606"/>
          <ac:spMkLst>
            <pc:docMk/>
            <pc:sldMk cId="2002519551" sldId="256"/>
            <ac:spMk id="27" creationId="{ECC07320-C2CA-4E29-8481-9D9E143C7788}"/>
          </ac:spMkLst>
        </pc:spChg>
        <pc:spChg chg="del">
          <ac:chgData name="Jane Beehler" userId="a009d5a4-180b-49b7-86ae-3d09174f10ae" providerId="ADAL" clId="{105CA981-0D14-46FE-A155-14365ED518E1}" dt="2024-03-25T15:46:50.437" v="2398" actId="26606"/>
          <ac:spMkLst>
            <pc:docMk/>
            <pc:sldMk cId="2002519551" sldId="256"/>
            <ac:spMk id="28" creationId="{178FB36B-5BFE-42CA-BC60-1115E0D95EEC}"/>
          </ac:spMkLst>
        </pc:spChg>
        <pc:spChg chg="add">
          <ac:chgData name="Jane Beehler" userId="a009d5a4-180b-49b7-86ae-3d09174f10ae" providerId="ADAL" clId="{105CA981-0D14-46FE-A155-14365ED518E1}" dt="2024-03-25T15:46:50.437" v="2398" actId="26606"/>
          <ac:spMkLst>
            <pc:docMk/>
            <pc:sldMk cId="2002519551" sldId="256"/>
            <ac:spMk id="33" creationId="{6CCA5F87-1D1E-45CB-8D83-FC7EEFAD9935}"/>
          </ac:spMkLst>
        </pc:spChg>
        <pc:spChg chg="add">
          <ac:chgData name="Jane Beehler" userId="a009d5a4-180b-49b7-86ae-3d09174f10ae" providerId="ADAL" clId="{105CA981-0D14-46FE-A155-14365ED518E1}" dt="2024-03-25T15:46:50.437" v="2398" actId="26606"/>
          <ac:spMkLst>
            <pc:docMk/>
            <pc:sldMk cId="2002519551" sldId="256"/>
            <ac:spMk id="35" creationId="{7CCFC2C6-6238-4A2F-93DE-2ADF74AF635E}"/>
          </ac:spMkLst>
        </pc:spChg>
        <pc:spChg chg="add">
          <ac:chgData name="Jane Beehler" userId="a009d5a4-180b-49b7-86ae-3d09174f10ae" providerId="ADAL" clId="{105CA981-0D14-46FE-A155-14365ED518E1}" dt="2024-03-25T15:46:50.437" v="2398" actId="26606"/>
          <ac:spMkLst>
            <pc:docMk/>
            <pc:sldMk cId="2002519551" sldId="256"/>
            <ac:spMk id="37" creationId="{AF2F604E-43BE-4DC3-B983-E071523364F8}"/>
          </ac:spMkLst>
        </pc:spChg>
        <pc:spChg chg="add">
          <ac:chgData name="Jane Beehler" userId="a009d5a4-180b-49b7-86ae-3d09174f10ae" providerId="ADAL" clId="{105CA981-0D14-46FE-A155-14365ED518E1}" dt="2024-03-25T15:46:50.437" v="2398" actId="26606"/>
          <ac:spMkLst>
            <pc:docMk/>
            <pc:sldMk cId="2002519551" sldId="256"/>
            <ac:spMk id="39" creationId="{08C9B587-E65E-4B52-B37C-ABEBB6E87928}"/>
          </ac:spMkLst>
        </pc:spChg>
        <pc:grpChg chg="add mod">
          <ac:chgData name="Jane Beehler" userId="a009d5a4-180b-49b7-86ae-3d09174f10ae" providerId="ADAL" clId="{105CA981-0D14-46FE-A155-14365ED518E1}" dt="2024-03-25T19:50:11.185" v="7432" actId="1076"/>
          <ac:grpSpMkLst>
            <pc:docMk/>
            <pc:sldMk cId="2002519551" sldId="256"/>
            <ac:grpSpMk id="13" creationId="{FFA7F722-9F7B-2C5F-814A-E75B4942E8DC}"/>
          </ac:grpSpMkLst>
        </pc:grpChg>
        <pc:picChg chg="del">
          <ac:chgData name="Jane Beehler" userId="a009d5a4-180b-49b7-86ae-3d09174f10ae" providerId="ADAL" clId="{105CA981-0D14-46FE-A155-14365ED518E1}" dt="2024-03-25T13:48:11.986" v="1571" actId="478"/>
          <ac:picMkLst>
            <pc:docMk/>
            <pc:sldMk cId="2002519551" sldId="256"/>
            <ac:picMk id="5" creationId="{BDB61FA1-A5F8-4958-30D2-4DB5B6715AD6}"/>
          </ac:picMkLst>
        </pc:picChg>
        <pc:picChg chg="add mod ord">
          <ac:chgData name="Jane Beehler" userId="a009d5a4-180b-49b7-86ae-3d09174f10ae" providerId="ADAL" clId="{105CA981-0D14-46FE-A155-14365ED518E1}" dt="2024-03-25T15:47:41.053" v="2404" actId="14100"/>
          <ac:picMkLst>
            <pc:docMk/>
            <pc:sldMk cId="2002519551" sldId="256"/>
            <ac:picMk id="6" creationId="{F6381A20-57E6-C39B-A231-6FE3F259C7D4}"/>
          </ac:picMkLst>
        </pc:picChg>
        <pc:picChg chg="mod">
          <ac:chgData name="Jane Beehler" userId="a009d5a4-180b-49b7-86ae-3d09174f10ae" providerId="ADAL" clId="{105CA981-0D14-46FE-A155-14365ED518E1}" dt="2024-03-25T19:50:11.185" v="7432" actId="1076"/>
          <ac:picMkLst>
            <pc:docMk/>
            <pc:sldMk cId="2002519551" sldId="256"/>
            <ac:picMk id="15" creationId="{6F08FC6B-FD7C-793C-3FE9-F9E6F15C8DD5}"/>
          </ac:picMkLst>
        </pc:picChg>
      </pc:sldChg>
      <pc:sldChg chg="del">
        <pc:chgData name="Jane Beehler" userId="a009d5a4-180b-49b7-86ae-3d09174f10ae" providerId="ADAL" clId="{105CA981-0D14-46FE-A155-14365ED518E1}" dt="2024-03-25T13:31:54.030" v="8" actId="47"/>
        <pc:sldMkLst>
          <pc:docMk/>
          <pc:sldMk cId="946877366" sldId="312"/>
        </pc:sldMkLst>
      </pc:sldChg>
      <pc:sldChg chg="addSp delSp modSp mod setBg modNotesTx">
        <pc:chgData name="Jane Beehler" userId="a009d5a4-180b-49b7-86ae-3d09174f10ae" providerId="ADAL" clId="{105CA981-0D14-46FE-A155-14365ED518E1}" dt="2024-04-03T13:24:42.517" v="8052" actId="20577"/>
        <pc:sldMkLst>
          <pc:docMk/>
          <pc:sldMk cId="3997532904" sldId="313"/>
        </pc:sldMkLst>
        <pc:spChg chg="mod ord">
          <ac:chgData name="Jane Beehler" userId="a009d5a4-180b-49b7-86ae-3d09174f10ae" providerId="ADAL" clId="{105CA981-0D14-46FE-A155-14365ED518E1}" dt="2024-03-25T15:25:04.617" v="2389" actId="1036"/>
          <ac:spMkLst>
            <pc:docMk/>
            <pc:sldMk cId="3997532904" sldId="313"/>
            <ac:spMk id="3" creationId="{7A4D3E77-699F-943B-7D31-99F529E16C65}"/>
          </ac:spMkLst>
        </pc:spChg>
        <pc:spChg chg="del">
          <ac:chgData name="Jane Beehler" userId="a009d5a4-180b-49b7-86ae-3d09174f10ae" providerId="ADAL" clId="{105CA981-0D14-46FE-A155-14365ED518E1}" dt="2024-03-25T13:41:00.879" v="354" actId="478"/>
          <ac:spMkLst>
            <pc:docMk/>
            <pc:sldMk cId="3997532904" sldId="313"/>
            <ac:spMk id="4" creationId="{4441C9A0-EF6F-4584-A56F-FAA0988A451B}"/>
          </ac:spMkLst>
        </pc:spChg>
        <pc:spChg chg="del mod">
          <ac:chgData name="Jane Beehler" userId="a009d5a4-180b-49b7-86ae-3d09174f10ae" providerId="ADAL" clId="{105CA981-0D14-46FE-A155-14365ED518E1}" dt="2024-03-25T13:45:23.765" v="1384" actId="478"/>
          <ac:spMkLst>
            <pc:docMk/>
            <pc:sldMk cId="3997532904" sldId="313"/>
            <ac:spMk id="5" creationId="{E21B3552-FC76-92A1-BF7E-47B09D20809D}"/>
          </ac:spMkLst>
        </pc:spChg>
        <pc:spChg chg="mod">
          <ac:chgData name="Jane Beehler" userId="a009d5a4-180b-49b7-86ae-3d09174f10ae" providerId="ADAL" clId="{105CA981-0D14-46FE-A155-14365ED518E1}" dt="2024-03-25T13:57:10.631" v="1675" actId="26606"/>
          <ac:spMkLst>
            <pc:docMk/>
            <pc:sldMk cId="3997532904" sldId="313"/>
            <ac:spMk id="6" creationId="{F76BA39C-AE57-9ECD-0376-30A1BCF2E1E4}"/>
          </ac:spMkLst>
        </pc:spChg>
        <pc:spChg chg="add del">
          <ac:chgData name="Jane Beehler" userId="a009d5a4-180b-49b7-86ae-3d09174f10ae" providerId="ADAL" clId="{105CA981-0D14-46FE-A155-14365ED518E1}" dt="2024-03-25T13:57:10.652" v="1676" actId="26606"/>
          <ac:spMkLst>
            <pc:docMk/>
            <pc:sldMk cId="3997532904" sldId="313"/>
            <ac:spMk id="14" creationId="{385E1BDC-A9B0-4A87-82E3-F3187F69A802}"/>
          </ac:spMkLst>
        </pc:spChg>
        <pc:spChg chg="add del">
          <ac:chgData name="Jane Beehler" userId="a009d5a4-180b-49b7-86ae-3d09174f10ae" providerId="ADAL" clId="{105CA981-0D14-46FE-A155-14365ED518E1}" dt="2024-03-25T13:57:10.652" v="1676" actId="26606"/>
          <ac:spMkLst>
            <pc:docMk/>
            <pc:sldMk cId="3997532904" sldId="313"/>
            <ac:spMk id="16" creationId="{0990C621-3B8B-4820-8328-D47EF7CE823C}"/>
          </ac:spMkLst>
        </pc:spChg>
        <pc:spChg chg="add del">
          <ac:chgData name="Jane Beehler" userId="a009d5a4-180b-49b7-86ae-3d09174f10ae" providerId="ADAL" clId="{105CA981-0D14-46FE-A155-14365ED518E1}" dt="2024-03-25T13:57:10.652" v="1676" actId="26606"/>
          <ac:spMkLst>
            <pc:docMk/>
            <pc:sldMk cId="3997532904" sldId="313"/>
            <ac:spMk id="18" creationId="{C1A2385B-1D2A-4E17-84FA-6CB7F0AAE473}"/>
          </ac:spMkLst>
        </pc:spChg>
        <pc:spChg chg="add del">
          <ac:chgData name="Jane Beehler" userId="a009d5a4-180b-49b7-86ae-3d09174f10ae" providerId="ADAL" clId="{105CA981-0D14-46FE-A155-14365ED518E1}" dt="2024-03-25T13:57:10.652" v="1676" actId="26606"/>
          <ac:spMkLst>
            <pc:docMk/>
            <pc:sldMk cId="3997532904" sldId="313"/>
            <ac:spMk id="20" creationId="{5E791F2F-79DB-4CC0-9FA1-001E3E91E8B7}"/>
          </ac:spMkLst>
        </pc:spChg>
        <pc:spChg chg="add del">
          <ac:chgData name="Jane Beehler" userId="a009d5a4-180b-49b7-86ae-3d09174f10ae" providerId="ADAL" clId="{105CA981-0D14-46FE-A155-14365ED518E1}" dt="2024-03-25T13:57:10.631" v="1675" actId="26606"/>
          <ac:spMkLst>
            <pc:docMk/>
            <pc:sldMk cId="3997532904" sldId="313"/>
            <ac:spMk id="25" creationId="{8761DDFE-071F-4200-B0AA-394476C2D2D6}"/>
          </ac:spMkLst>
        </pc:spChg>
        <pc:spChg chg="add">
          <ac:chgData name="Jane Beehler" userId="a009d5a4-180b-49b7-86ae-3d09174f10ae" providerId="ADAL" clId="{105CA981-0D14-46FE-A155-14365ED518E1}" dt="2024-03-25T13:57:10.652" v="1676" actId="26606"/>
          <ac:spMkLst>
            <pc:docMk/>
            <pc:sldMk cId="3997532904" sldId="313"/>
            <ac:spMk id="27" creationId="{0990C621-3B8B-4820-8328-D47EF7CE823C}"/>
          </ac:spMkLst>
        </pc:spChg>
        <pc:spChg chg="add">
          <ac:chgData name="Jane Beehler" userId="a009d5a4-180b-49b7-86ae-3d09174f10ae" providerId="ADAL" clId="{105CA981-0D14-46FE-A155-14365ED518E1}" dt="2024-03-25T13:57:10.652" v="1676" actId="26606"/>
          <ac:spMkLst>
            <pc:docMk/>
            <pc:sldMk cId="3997532904" sldId="313"/>
            <ac:spMk id="28" creationId="{385E1BDC-A9B0-4A87-82E3-F3187F69A802}"/>
          </ac:spMkLst>
        </pc:spChg>
        <pc:spChg chg="add">
          <ac:chgData name="Jane Beehler" userId="a009d5a4-180b-49b7-86ae-3d09174f10ae" providerId="ADAL" clId="{105CA981-0D14-46FE-A155-14365ED518E1}" dt="2024-03-25T13:57:10.652" v="1676" actId="26606"/>
          <ac:spMkLst>
            <pc:docMk/>
            <pc:sldMk cId="3997532904" sldId="313"/>
            <ac:spMk id="29" creationId="{C1A2385B-1D2A-4E17-84FA-6CB7F0AAE473}"/>
          </ac:spMkLst>
        </pc:spChg>
        <pc:spChg chg="add">
          <ac:chgData name="Jane Beehler" userId="a009d5a4-180b-49b7-86ae-3d09174f10ae" providerId="ADAL" clId="{105CA981-0D14-46FE-A155-14365ED518E1}" dt="2024-03-25T13:57:10.652" v="1676" actId="26606"/>
          <ac:spMkLst>
            <pc:docMk/>
            <pc:sldMk cId="3997532904" sldId="313"/>
            <ac:spMk id="31" creationId="{5E791F2F-79DB-4CC0-9FA1-001E3E91E8B7}"/>
          </ac:spMkLst>
        </pc:spChg>
        <pc:graphicFrameChg chg="add mod modGraphic">
          <ac:chgData name="Jane Beehler" userId="a009d5a4-180b-49b7-86ae-3d09174f10ae" providerId="ADAL" clId="{105CA981-0D14-46FE-A155-14365ED518E1}" dt="2024-03-25T15:25:23.617" v="2393" actId="113"/>
          <ac:graphicFrameMkLst>
            <pc:docMk/>
            <pc:sldMk cId="3997532904" sldId="313"/>
            <ac:graphicFrameMk id="2" creationId="{869D2332-35FF-A556-E5B9-83DDE172F3FF}"/>
          </ac:graphicFrameMkLst>
        </pc:graphicFrameChg>
        <pc:picChg chg="mod ord">
          <ac:chgData name="Jane Beehler" userId="a009d5a4-180b-49b7-86ae-3d09174f10ae" providerId="ADAL" clId="{105CA981-0D14-46FE-A155-14365ED518E1}" dt="2024-03-25T15:25:36.847" v="2395" actId="14100"/>
          <ac:picMkLst>
            <pc:docMk/>
            <pc:sldMk cId="3997532904" sldId="313"/>
            <ac:picMk id="9" creationId="{36450CA6-524D-82CB-4A4B-65CEAA574C26}"/>
          </ac:picMkLst>
        </pc:picChg>
        <pc:cxnChg chg="add mod">
          <ac:chgData name="Jane Beehler" userId="a009d5a4-180b-49b7-86ae-3d09174f10ae" providerId="ADAL" clId="{105CA981-0D14-46FE-A155-14365ED518E1}" dt="2024-03-25T15:25:08.849" v="2390" actId="14100"/>
          <ac:cxnSpMkLst>
            <pc:docMk/>
            <pc:sldMk cId="3997532904" sldId="313"/>
            <ac:cxnSpMk id="8" creationId="{7755B044-AE34-059D-4881-71B8F8D1BC81}"/>
          </ac:cxnSpMkLst>
        </pc:cxnChg>
      </pc:sldChg>
      <pc:sldChg chg="modSp del mod">
        <pc:chgData name="Jane Beehler" userId="a009d5a4-180b-49b7-86ae-3d09174f10ae" providerId="ADAL" clId="{105CA981-0D14-46FE-A155-14365ED518E1}" dt="2024-03-25T13:32:23.921" v="35" actId="47"/>
        <pc:sldMkLst>
          <pc:docMk/>
          <pc:sldMk cId="365396989" sldId="314"/>
        </pc:sldMkLst>
        <pc:spChg chg="mod">
          <ac:chgData name="Jane Beehler" userId="a009d5a4-180b-49b7-86ae-3d09174f10ae" providerId="ADAL" clId="{105CA981-0D14-46FE-A155-14365ED518E1}" dt="2024-03-25T13:31:41.870" v="7" actId="20577"/>
          <ac:spMkLst>
            <pc:docMk/>
            <pc:sldMk cId="365396989" sldId="314"/>
            <ac:spMk id="2" creationId="{BBA4F7A0-D429-3FF2-038E-E7F65B51CB53}"/>
          </ac:spMkLst>
        </pc:spChg>
      </pc:sldChg>
      <pc:sldChg chg="addSp delSp modSp mod setBg setFolMasterObjs modAnim modNotesTx">
        <pc:chgData name="Jane Beehler" userId="a009d5a4-180b-49b7-86ae-3d09174f10ae" providerId="ADAL" clId="{105CA981-0D14-46FE-A155-14365ED518E1}" dt="2024-04-03T13:25:38.987" v="8113" actId="20577"/>
        <pc:sldMkLst>
          <pc:docMk/>
          <pc:sldMk cId="1765183883" sldId="323"/>
        </pc:sldMkLst>
        <pc:spChg chg="mod">
          <ac:chgData name="Jane Beehler" userId="a009d5a4-180b-49b7-86ae-3d09174f10ae" providerId="ADAL" clId="{105CA981-0D14-46FE-A155-14365ED518E1}" dt="2024-03-25T19:46:01.727" v="7171" actId="26606"/>
          <ac:spMkLst>
            <pc:docMk/>
            <pc:sldMk cId="1765183883" sldId="323"/>
            <ac:spMk id="2" creationId="{5626599F-86E7-4EE8-8A8B-F46AC6CFAD48}"/>
          </ac:spMkLst>
        </pc:spChg>
        <pc:spChg chg="del mod">
          <ac:chgData name="Jane Beehler" userId="a009d5a4-180b-49b7-86ae-3d09174f10ae" providerId="ADAL" clId="{105CA981-0D14-46FE-A155-14365ED518E1}" dt="2024-03-25T19:38:31.014" v="6298" actId="478"/>
          <ac:spMkLst>
            <pc:docMk/>
            <pc:sldMk cId="1765183883" sldId="323"/>
            <ac:spMk id="3" creationId="{2F607ED1-9B7B-4E81-A70B-03B35481BDE1}"/>
          </ac:spMkLst>
        </pc:spChg>
        <pc:spChg chg="del">
          <ac:chgData name="Jane Beehler" userId="a009d5a4-180b-49b7-86ae-3d09174f10ae" providerId="ADAL" clId="{105CA981-0D14-46FE-A155-14365ED518E1}" dt="2024-03-25T14:51:32.395" v="1880" actId="478"/>
          <ac:spMkLst>
            <pc:docMk/>
            <pc:sldMk cId="1765183883" sldId="323"/>
            <ac:spMk id="4" creationId="{E12AA321-536E-43C7-B60C-DF5C7418F362}"/>
          </ac:spMkLst>
        </pc:spChg>
        <pc:spChg chg="add mod">
          <ac:chgData name="Jane Beehler" userId="a009d5a4-180b-49b7-86ae-3d09174f10ae" providerId="ADAL" clId="{105CA981-0D14-46FE-A155-14365ED518E1}" dt="2024-03-25T19:49:07.540" v="7424" actId="12"/>
          <ac:spMkLst>
            <pc:docMk/>
            <pc:sldMk cId="1765183883" sldId="323"/>
            <ac:spMk id="5" creationId="{0043A6D3-C87A-B9FC-A174-DAEDB7C8C508}"/>
          </ac:spMkLst>
        </pc:spChg>
        <pc:spChg chg="add del">
          <ac:chgData name="Jane Beehler" userId="a009d5a4-180b-49b7-86ae-3d09174f10ae" providerId="ADAL" clId="{105CA981-0D14-46FE-A155-14365ED518E1}" dt="2024-03-25T19:46:01.727" v="7171" actId="26606"/>
          <ac:spMkLst>
            <pc:docMk/>
            <pc:sldMk cId="1765183883" sldId="323"/>
            <ac:spMk id="12" creationId="{04812C46-200A-4DEB-A05E-3ED6C68C2387}"/>
          </ac:spMkLst>
        </pc:spChg>
        <pc:spChg chg="add del">
          <ac:chgData name="Jane Beehler" userId="a009d5a4-180b-49b7-86ae-3d09174f10ae" providerId="ADAL" clId="{105CA981-0D14-46FE-A155-14365ED518E1}" dt="2024-03-25T19:46:01.727" v="7171" actId="26606"/>
          <ac:spMkLst>
            <pc:docMk/>
            <pc:sldMk cId="1765183883" sldId="323"/>
            <ac:spMk id="14" creationId="{D1EA859B-E555-4109-94F3-6700E046E008}"/>
          </ac:spMkLst>
        </pc:spChg>
        <pc:spChg chg="add">
          <ac:chgData name="Jane Beehler" userId="a009d5a4-180b-49b7-86ae-3d09174f10ae" providerId="ADAL" clId="{105CA981-0D14-46FE-A155-14365ED518E1}" dt="2024-03-25T19:46:01.727" v="7171" actId="26606"/>
          <ac:spMkLst>
            <pc:docMk/>
            <pc:sldMk cId="1765183883" sldId="323"/>
            <ac:spMk id="19" creationId="{04812C46-200A-4DEB-A05E-3ED6C68C2387}"/>
          </ac:spMkLst>
        </pc:spChg>
        <pc:spChg chg="add">
          <ac:chgData name="Jane Beehler" userId="a009d5a4-180b-49b7-86ae-3d09174f10ae" providerId="ADAL" clId="{105CA981-0D14-46FE-A155-14365ED518E1}" dt="2024-03-25T19:46:01.727" v="7171" actId="26606"/>
          <ac:spMkLst>
            <pc:docMk/>
            <pc:sldMk cId="1765183883" sldId="323"/>
            <ac:spMk id="21" creationId="{D1EA859B-E555-4109-94F3-6700E046E008}"/>
          </ac:spMkLst>
        </pc:spChg>
        <pc:picChg chg="add mod ord">
          <ac:chgData name="Jane Beehler" userId="a009d5a4-180b-49b7-86ae-3d09174f10ae" providerId="ADAL" clId="{105CA981-0D14-46FE-A155-14365ED518E1}" dt="2024-03-25T19:46:01.727" v="7171" actId="26606"/>
          <ac:picMkLst>
            <pc:docMk/>
            <pc:sldMk cId="1765183883" sldId="323"/>
            <ac:picMk id="7" creationId="{F74C21DE-F97D-3388-E0FE-CF41B39745DB}"/>
          </ac:picMkLst>
        </pc:picChg>
      </pc:sldChg>
      <pc:sldChg chg="modSp del ord">
        <pc:chgData name="Jane Beehler" userId="a009d5a4-180b-49b7-86ae-3d09174f10ae" providerId="ADAL" clId="{105CA981-0D14-46FE-A155-14365ED518E1}" dt="2024-03-25T13:47:21.308" v="1469" actId="47"/>
        <pc:sldMkLst>
          <pc:docMk/>
          <pc:sldMk cId="1286704405" sldId="360"/>
        </pc:sldMkLst>
        <pc:graphicFrameChg chg="mod">
          <ac:chgData name="Jane Beehler" userId="a009d5a4-180b-49b7-86ae-3d09174f10ae" providerId="ADAL" clId="{105CA981-0D14-46FE-A155-14365ED518E1}" dt="2024-03-25T13:33:23.754" v="74" actId="20577"/>
          <ac:graphicFrameMkLst>
            <pc:docMk/>
            <pc:sldMk cId="1286704405" sldId="360"/>
            <ac:graphicFrameMk id="37" creationId="{4F2BBCC4-F804-4599-B58B-A288181BE526}"/>
          </ac:graphicFrameMkLst>
        </pc:graphicFrameChg>
      </pc:sldChg>
      <pc:sldChg chg="addSp delSp modSp mod ord modNotesTx">
        <pc:chgData name="Jane Beehler" userId="a009d5a4-180b-49b7-86ae-3d09174f10ae" providerId="ADAL" clId="{105CA981-0D14-46FE-A155-14365ED518E1}" dt="2024-03-25T20:00:48.128" v="7647" actId="20577"/>
        <pc:sldMkLst>
          <pc:docMk/>
          <pc:sldMk cId="1807493423" sldId="361"/>
        </pc:sldMkLst>
        <pc:spChg chg="del mod">
          <ac:chgData name="Jane Beehler" userId="a009d5a4-180b-49b7-86ae-3d09174f10ae" providerId="ADAL" clId="{105CA981-0D14-46FE-A155-14365ED518E1}" dt="2024-03-25T14:47:22.658" v="1785" actId="478"/>
          <ac:spMkLst>
            <pc:docMk/>
            <pc:sldMk cId="1807493423" sldId="361"/>
            <ac:spMk id="2" creationId="{BBA4F7A0-D429-3FF2-038E-E7F65B51CB53}"/>
          </ac:spMkLst>
        </pc:spChg>
        <pc:spChg chg="del">
          <ac:chgData name="Jane Beehler" userId="a009d5a4-180b-49b7-86ae-3d09174f10ae" providerId="ADAL" clId="{105CA981-0D14-46FE-A155-14365ED518E1}" dt="2024-03-25T13:51:49.654" v="1639" actId="478"/>
          <ac:spMkLst>
            <pc:docMk/>
            <pc:sldMk cId="1807493423" sldId="361"/>
            <ac:spMk id="3" creationId="{FF17E0D9-12C4-9F5E-7120-4BAF870C4BE2}"/>
          </ac:spMkLst>
        </pc:spChg>
        <pc:spChg chg="del">
          <ac:chgData name="Jane Beehler" userId="a009d5a4-180b-49b7-86ae-3d09174f10ae" providerId="ADAL" clId="{105CA981-0D14-46FE-A155-14365ED518E1}" dt="2024-03-25T13:51:52.766" v="1641" actId="478"/>
          <ac:spMkLst>
            <pc:docMk/>
            <pc:sldMk cId="1807493423" sldId="361"/>
            <ac:spMk id="4" creationId="{1D00413B-A1B7-26C4-3285-4CF16AB7B580}"/>
          </ac:spMkLst>
        </pc:spChg>
        <pc:spChg chg="del">
          <ac:chgData name="Jane Beehler" userId="a009d5a4-180b-49b7-86ae-3d09174f10ae" providerId="ADAL" clId="{105CA981-0D14-46FE-A155-14365ED518E1}" dt="2024-03-25T13:51:58.701" v="1645" actId="478"/>
          <ac:spMkLst>
            <pc:docMk/>
            <pc:sldMk cId="1807493423" sldId="361"/>
            <ac:spMk id="5" creationId="{C0A4E2DE-C7C3-00E6-E8B0-EB69C203B86C}"/>
          </ac:spMkLst>
        </pc:spChg>
        <pc:spChg chg="add del mod">
          <ac:chgData name="Jane Beehler" userId="a009d5a4-180b-49b7-86ae-3d09174f10ae" providerId="ADAL" clId="{105CA981-0D14-46FE-A155-14365ED518E1}" dt="2024-03-25T14:46:52.250" v="1780" actId="478"/>
          <ac:spMkLst>
            <pc:docMk/>
            <pc:sldMk cId="1807493423" sldId="361"/>
            <ac:spMk id="7" creationId="{F4CB1CC4-7AF6-EB0C-67F2-EDC61D7101E3}"/>
          </ac:spMkLst>
        </pc:spChg>
        <pc:spChg chg="del mod">
          <ac:chgData name="Jane Beehler" userId="a009d5a4-180b-49b7-86ae-3d09174f10ae" providerId="ADAL" clId="{105CA981-0D14-46FE-A155-14365ED518E1}" dt="2024-03-25T13:51:55.477" v="1643" actId="478"/>
          <ac:spMkLst>
            <pc:docMk/>
            <pc:sldMk cId="1807493423" sldId="361"/>
            <ac:spMk id="9" creationId="{FB91D83D-7D1B-C6E5-2394-F0513BC6D020}"/>
          </ac:spMkLst>
        </pc:spChg>
        <pc:spChg chg="del">
          <ac:chgData name="Jane Beehler" userId="a009d5a4-180b-49b7-86ae-3d09174f10ae" providerId="ADAL" clId="{105CA981-0D14-46FE-A155-14365ED518E1}" dt="2024-03-25T13:51:51.148" v="1640" actId="478"/>
          <ac:spMkLst>
            <pc:docMk/>
            <pc:sldMk cId="1807493423" sldId="361"/>
            <ac:spMk id="11" creationId="{59D6783A-BBDB-01DA-11EF-B77D21C5A009}"/>
          </ac:spMkLst>
        </pc:spChg>
        <pc:spChg chg="add del mod">
          <ac:chgData name="Jane Beehler" userId="a009d5a4-180b-49b7-86ae-3d09174f10ae" providerId="ADAL" clId="{105CA981-0D14-46FE-A155-14365ED518E1}" dt="2024-03-25T14:47:24.687" v="1786" actId="478"/>
          <ac:spMkLst>
            <pc:docMk/>
            <pc:sldMk cId="1807493423" sldId="361"/>
            <ac:spMk id="12" creationId="{6420508C-4F99-298C-F426-2E4E9C2A3A87}"/>
          </ac:spMkLst>
        </pc:spChg>
        <pc:spChg chg="del">
          <ac:chgData name="Jane Beehler" userId="a009d5a4-180b-49b7-86ae-3d09174f10ae" providerId="ADAL" clId="{105CA981-0D14-46FE-A155-14365ED518E1}" dt="2024-03-25T13:51:57.262" v="1644" actId="478"/>
          <ac:spMkLst>
            <pc:docMk/>
            <pc:sldMk cId="1807493423" sldId="361"/>
            <ac:spMk id="16" creationId="{DBE048F6-D21D-B48A-D33D-AAD11E251D74}"/>
          </ac:spMkLst>
        </pc:spChg>
        <pc:grpChg chg="del">
          <ac:chgData name="Jane Beehler" userId="a009d5a4-180b-49b7-86ae-3d09174f10ae" providerId="ADAL" clId="{105CA981-0D14-46FE-A155-14365ED518E1}" dt="2024-03-25T19:50:00.073" v="7429" actId="21"/>
          <ac:grpSpMkLst>
            <pc:docMk/>
            <pc:sldMk cId="1807493423" sldId="361"/>
            <ac:grpSpMk id="13" creationId="{FFA7F722-9F7B-2C5F-814A-E75B4942E8DC}"/>
          </ac:grpSpMkLst>
        </pc:grpChg>
        <pc:graphicFrameChg chg="add del mod">
          <ac:chgData name="Jane Beehler" userId="a009d5a4-180b-49b7-86ae-3d09174f10ae" providerId="ADAL" clId="{105CA981-0D14-46FE-A155-14365ED518E1}" dt="2024-03-25T14:46:52.250" v="1780" actId="478"/>
          <ac:graphicFrameMkLst>
            <pc:docMk/>
            <pc:sldMk cId="1807493423" sldId="361"/>
            <ac:graphicFrameMk id="6" creationId="{68C25AED-CFF8-DD24-7644-A9C0A3BF702D}"/>
          </ac:graphicFrameMkLst>
        </pc:graphicFrameChg>
        <pc:graphicFrameChg chg="add del mod modGraphic">
          <ac:chgData name="Jane Beehler" userId="a009d5a4-180b-49b7-86ae-3d09174f10ae" providerId="ADAL" clId="{105CA981-0D14-46FE-A155-14365ED518E1}" dt="2024-03-25T14:52:16.977" v="2060" actId="478"/>
          <ac:graphicFrameMkLst>
            <pc:docMk/>
            <pc:sldMk cId="1807493423" sldId="361"/>
            <ac:graphicFrameMk id="8" creationId="{1DBC4468-44DE-9042-5C6C-39BD6ECD9B87}"/>
          </ac:graphicFrameMkLst>
        </pc:graphicFrameChg>
        <pc:graphicFrameChg chg="add mod">
          <ac:chgData name="Jane Beehler" userId="a009d5a4-180b-49b7-86ae-3d09174f10ae" providerId="ADAL" clId="{105CA981-0D14-46FE-A155-14365ED518E1}" dt="2024-03-25T15:18:10.247" v="2085"/>
          <ac:graphicFrameMkLst>
            <pc:docMk/>
            <pc:sldMk cId="1807493423" sldId="361"/>
            <ac:graphicFrameMk id="19" creationId="{30758FE2-369C-7FEB-E089-EC35EB2ACADF}"/>
          </ac:graphicFrameMkLst>
        </pc:graphicFrameChg>
        <pc:picChg chg="add del mod">
          <ac:chgData name="Jane Beehler" userId="a009d5a4-180b-49b7-86ae-3d09174f10ae" providerId="ADAL" clId="{105CA981-0D14-46FE-A155-14365ED518E1}" dt="2024-03-25T15:25:46.934" v="2396" actId="478"/>
          <ac:picMkLst>
            <pc:docMk/>
            <pc:sldMk cId="1807493423" sldId="361"/>
            <ac:picMk id="18" creationId="{49A02797-2815-46F6-F513-63E9EB7BCB4E}"/>
          </ac:picMkLst>
        </pc:picChg>
        <pc:picChg chg="add mod">
          <ac:chgData name="Jane Beehler" userId="a009d5a4-180b-49b7-86ae-3d09174f10ae" providerId="ADAL" clId="{105CA981-0D14-46FE-A155-14365ED518E1}" dt="2024-03-25T19:50:02.695" v="7430" actId="1076"/>
          <ac:picMkLst>
            <pc:docMk/>
            <pc:sldMk cId="1807493423" sldId="361"/>
            <ac:picMk id="21" creationId="{B7A3AB4A-8FDD-F55D-1599-FE0FF4BAA713}"/>
          </ac:picMkLst>
        </pc:picChg>
      </pc:sldChg>
      <pc:sldChg chg="addSp delSp modSp new mod setBg setFolMasterObjs modNotesTx">
        <pc:chgData name="Jane Beehler" userId="a009d5a4-180b-49b7-86ae-3d09174f10ae" providerId="ADAL" clId="{105CA981-0D14-46FE-A155-14365ED518E1}" dt="2024-03-25T19:56:02.622" v="7493" actId="948"/>
        <pc:sldMkLst>
          <pc:docMk/>
          <pc:sldMk cId="1573163086" sldId="362"/>
        </pc:sldMkLst>
        <pc:spChg chg="add del mod ord">
          <ac:chgData name="Jane Beehler" userId="a009d5a4-180b-49b7-86ae-3d09174f10ae" providerId="ADAL" clId="{105CA981-0D14-46FE-A155-14365ED518E1}" dt="2024-03-25T19:54:36.127" v="7445" actId="478"/>
          <ac:spMkLst>
            <pc:docMk/>
            <pc:sldMk cId="1573163086" sldId="362"/>
            <ac:spMk id="3" creationId="{9E8178D0-E261-514A-9852-A16219B71B2D}"/>
          </ac:spMkLst>
        </pc:spChg>
        <pc:spChg chg="add del mod">
          <ac:chgData name="Jane Beehler" userId="a009d5a4-180b-49b7-86ae-3d09174f10ae" providerId="ADAL" clId="{105CA981-0D14-46FE-A155-14365ED518E1}" dt="2024-03-25T13:37:48.073" v="174" actId="21"/>
          <ac:spMkLst>
            <pc:docMk/>
            <pc:sldMk cId="1573163086" sldId="362"/>
            <ac:spMk id="5" creationId="{7B1D56EB-0FDA-202D-45A6-BA1B4CEB5EFF}"/>
          </ac:spMkLst>
        </pc:spChg>
        <pc:spChg chg="add mod">
          <ac:chgData name="Jane Beehler" userId="a009d5a4-180b-49b7-86ae-3d09174f10ae" providerId="ADAL" clId="{105CA981-0D14-46FE-A155-14365ED518E1}" dt="2024-03-25T19:56:02.622" v="7493" actId="948"/>
          <ac:spMkLst>
            <pc:docMk/>
            <pc:sldMk cId="1573163086" sldId="362"/>
            <ac:spMk id="6" creationId="{A874FE8C-C3ED-1031-D5E9-062CC66F6A4F}"/>
          </ac:spMkLst>
        </pc:spChg>
        <pc:spChg chg="add del">
          <ac:chgData name="Jane Beehler" userId="a009d5a4-180b-49b7-86ae-3d09174f10ae" providerId="ADAL" clId="{105CA981-0D14-46FE-A155-14365ED518E1}" dt="2024-03-25T19:53:39.435" v="7441" actId="26606"/>
          <ac:spMkLst>
            <pc:docMk/>
            <pc:sldMk cId="1573163086" sldId="362"/>
            <ac:spMk id="9" creationId="{04812C46-200A-4DEB-A05E-3ED6C68C2387}"/>
          </ac:spMkLst>
        </pc:spChg>
        <pc:spChg chg="add">
          <ac:chgData name="Jane Beehler" userId="a009d5a4-180b-49b7-86ae-3d09174f10ae" providerId="ADAL" clId="{105CA981-0D14-46FE-A155-14365ED518E1}" dt="2024-03-25T19:54:32.301" v="7444" actId="26606"/>
          <ac:spMkLst>
            <pc:docMk/>
            <pc:sldMk cId="1573163086" sldId="362"/>
            <ac:spMk id="10" creationId="{04812C46-200A-4DEB-A05E-3ED6C68C2387}"/>
          </ac:spMkLst>
        </pc:spChg>
        <pc:spChg chg="add del">
          <ac:chgData name="Jane Beehler" userId="a009d5a4-180b-49b7-86ae-3d09174f10ae" providerId="ADAL" clId="{105CA981-0D14-46FE-A155-14365ED518E1}" dt="2024-03-25T19:53:39.435" v="7441" actId="26606"/>
          <ac:spMkLst>
            <pc:docMk/>
            <pc:sldMk cId="1573163086" sldId="362"/>
            <ac:spMk id="11" creationId="{D1EA859B-E555-4109-94F3-6700E046E008}"/>
          </ac:spMkLst>
        </pc:spChg>
        <pc:spChg chg="add">
          <ac:chgData name="Jane Beehler" userId="a009d5a4-180b-49b7-86ae-3d09174f10ae" providerId="ADAL" clId="{105CA981-0D14-46FE-A155-14365ED518E1}" dt="2024-03-25T19:54:32.301" v="7444" actId="26606"/>
          <ac:spMkLst>
            <pc:docMk/>
            <pc:sldMk cId="1573163086" sldId="362"/>
            <ac:spMk id="12" creationId="{D1EA859B-E555-4109-94F3-6700E046E008}"/>
          </ac:spMkLst>
        </pc:spChg>
        <pc:picChg chg="add del mod">
          <ac:chgData name="Jane Beehler" userId="a009d5a4-180b-49b7-86ae-3d09174f10ae" providerId="ADAL" clId="{105CA981-0D14-46FE-A155-14365ED518E1}" dt="2024-03-25T19:53:41.683" v="7442" actId="478"/>
          <ac:picMkLst>
            <pc:docMk/>
            <pc:sldMk cId="1573163086" sldId="362"/>
            <ac:picMk id="4" creationId="{D43E12DA-D242-707A-6F87-959D1F09681B}"/>
          </ac:picMkLst>
        </pc:picChg>
        <pc:picChg chg="add mod modCrop">
          <ac:chgData name="Jane Beehler" userId="a009d5a4-180b-49b7-86ae-3d09174f10ae" providerId="ADAL" clId="{105CA981-0D14-46FE-A155-14365ED518E1}" dt="2024-03-25T19:54:55.001" v="7450" actId="732"/>
          <ac:picMkLst>
            <pc:docMk/>
            <pc:sldMk cId="1573163086" sldId="362"/>
            <ac:picMk id="5" creationId="{A8AD1713-02FA-5013-5A58-AB947C23DB7F}"/>
          </ac:picMkLst>
        </pc:picChg>
      </pc:sldChg>
      <pc:sldChg chg="addSp modSp new mod setBg modNotesTx">
        <pc:chgData name="Jane Beehler" userId="a009d5a4-180b-49b7-86ae-3d09174f10ae" providerId="ADAL" clId="{105CA981-0D14-46FE-A155-14365ED518E1}" dt="2024-04-03T13:23:52.913" v="8047" actId="20577"/>
        <pc:sldMkLst>
          <pc:docMk/>
          <pc:sldMk cId="1019270133" sldId="363"/>
        </pc:sldMkLst>
        <pc:spChg chg="add mod">
          <ac:chgData name="Jane Beehler" userId="a009d5a4-180b-49b7-86ae-3d09174f10ae" providerId="ADAL" clId="{105CA981-0D14-46FE-A155-14365ED518E1}" dt="2024-03-25T13:37:23.337" v="171"/>
          <ac:spMkLst>
            <pc:docMk/>
            <pc:sldMk cId="1019270133" sldId="363"/>
            <ac:spMk id="3" creationId="{7B0B24DC-7D4B-C14D-8A35-DBAD17B82A00}"/>
          </ac:spMkLst>
        </pc:spChg>
        <pc:spChg chg="add mod">
          <ac:chgData name="Jane Beehler" userId="a009d5a4-180b-49b7-86ae-3d09174f10ae" providerId="ADAL" clId="{105CA981-0D14-46FE-A155-14365ED518E1}" dt="2024-03-25T15:21:10.399" v="2337" actId="20577"/>
          <ac:spMkLst>
            <pc:docMk/>
            <pc:sldMk cId="1019270133" sldId="363"/>
            <ac:spMk id="5" creationId="{7B1D56EB-0FDA-202D-45A6-BA1B4CEB5EFF}"/>
          </ac:spMkLst>
        </pc:spChg>
        <pc:graphicFrameChg chg="add mod">
          <ac:chgData name="Jane Beehler" userId="a009d5a4-180b-49b7-86ae-3d09174f10ae" providerId="ADAL" clId="{105CA981-0D14-46FE-A155-14365ED518E1}" dt="2024-03-25T13:37:21.409" v="169" actId="1076"/>
          <ac:graphicFrameMkLst>
            <pc:docMk/>
            <pc:sldMk cId="1019270133" sldId="363"/>
            <ac:graphicFrameMk id="2" creationId="{90AEA4AE-A409-C96F-98F5-8988BBED692A}"/>
          </ac:graphicFrameMkLst>
        </pc:graphicFrameChg>
        <pc:graphicFrameChg chg="add mod modGraphic">
          <ac:chgData name="Jane Beehler" userId="a009d5a4-180b-49b7-86ae-3d09174f10ae" providerId="ADAL" clId="{105CA981-0D14-46FE-A155-14365ED518E1}" dt="2024-03-25T19:35:09.158" v="6154" actId="20577"/>
          <ac:graphicFrameMkLst>
            <pc:docMk/>
            <pc:sldMk cId="1019270133" sldId="363"/>
            <ac:graphicFrameMk id="4" creationId="{9572805A-9CDC-5735-4689-B361ED0F7B50}"/>
          </ac:graphicFrameMkLst>
        </pc:graphicFrameChg>
      </pc:sldChg>
      <pc:sldChg chg="addSp modSp new mod modNotesTx">
        <pc:chgData name="Jane Beehler" userId="a009d5a4-180b-49b7-86ae-3d09174f10ae" providerId="ADAL" clId="{105CA981-0D14-46FE-A155-14365ED518E1}" dt="2024-04-03T13:27:25.441" v="8201" actId="5793"/>
        <pc:sldMkLst>
          <pc:docMk/>
          <pc:sldMk cId="2536757415" sldId="364"/>
        </pc:sldMkLst>
        <pc:spChg chg="add mod ord">
          <ac:chgData name="Jane Beehler" userId="a009d5a4-180b-49b7-86ae-3d09174f10ae" providerId="ADAL" clId="{105CA981-0D14-46FE-A155-14365ED518E1}" dt="2024-03-25T20:00:10.981" v="7613" actId="20577"/>
          <ac:spMkLst>
            <pc:docMk/>
            <pc:sldMk cId="2536757415" sldId="364"/>
            <ac:spMk id="3" creationId="{7A8C96A4-B22B-AD59-79C2-08DF90873031}"/>
          </ac:spMkLst>
        </pc:spChg>
        <pc:spChg chg="add mod ord">
          <ac:chgData name="Jane Beehler" userId="a009d5a4-180b-49b7-86ae-3d09174f10ae" providerId="ADAL" clId="{105CA981-0D14-46FE-A155-14365ED518E1}" dt="2024-03-25T18:25:34.348" v="5995" actId="1076"/>
          <ac:spMkLst>
            <pc:docMk/>
            <pc:sldMk cId="2536757415" sldId="364"/>
            <ac:spMk id="5" creationId="{30B733A8-13BE-8FC6-5665-43E023C31376}"/>
          </ac:spMkLst>
        </pc:spChg>
        <pc:picChg chg="add mod modCrop">
          <ac:chgData name="Jane Beehler" userId="a009d5a4-180b-49b7-86ae-3d09174f10ae" providerId="ADAL" clId="{105CA981-0D14-46FE-A155-14365ED518E1}" dt="2024-03-25T18:26:58.155" v="6040" actId="29295"/>
          <ac:picMkLst>
            <pc:docMk/>
            <pc:sldMk cId="2536757415" sldId="364"/>
            <ac:picMk id="4" creationId="{835314F0-6F79-0FA1-168B-129B9F894731}"/>
          </ac:picMkLst>
        </pc:picChg>
      </pc:sldChg>
      <pc:sldChg chg="addSp new del">
        <pc:chgData name="Jane Beehler" userId="a009d5a4-180b-49b7-86ae-3d09174f10ae" providerId="ADAL" clId="{105CA981-0D14-46FE-A155-14365ED518E1}" dt="2024-03-25T13:51:23.362" v="1638" actId="47"/>
        <pc:sldMkLst>
          <pc:docMk/>
          <pc:sldMk cId="1324325925" sldId="365"/>
        </pc:sldMkLst>
        <pc:spChg chg="add">
          <ac:chgData name="Jane Beehler" userId="a009d5a4-180b-49b7-86ae-3d09174f10ae" providerId="ADAL" clId="{105CA981-0D14-46FE-A155-14365ED518E1}" dt="2024-03-25T13:51:09.454" v="1637"/>
          <ac:spMkLst>
            <pc:docMk/>
            <pc:sldMk cId="1324325925" sldId="365"/>
            <ac:spMk id="2" creationId="{799FFCF1-AF0F-1795-C4CF-ACF543820F93}"/>
          </ac:spMkLst>
        </pc:spChg>
        <pc:spChg chg="add">
          <ac:chgData name="Jane Beehler" userId="a009d5a4-180b-49b7-86ae-3d09174f10ae" providerId="ADAL" clId="{105CA981-0D14-46FE-A155-14365ED518E1}" dt="2024-03-25T13:51:09.454" v="1637"/>
          <ac:spMkLst>
            <pc:docMk/>
            <pc:sldMk cId="1324325925" sldId="365"/>
            <ac:spMk id="3" creationId="{764F7206-B999-A0B1-B014-D3DE45D59C41}"/>
          </ac:spMkLst>
        </pc:spChg>
        <pc:spChg chg="add">
          <ac:chgData name="Jane Beehler" userId="a009d5a4-180b-49b7-86ae-3d09174f10ae" providerId="ADAL" clId="{105CA981-0D14-46FE-A155-14365ED518E1}" dt="2024-03-25T13:51:09.454" v="1637"/>
          <ac:spMkLst>
            <pc:docMk/>
            <pc:sldMk cId="1324325925" sldId="365"/>
            <ac:spMk id="4" creationId="{ADEB6C35-FA00-6EBF-0570-8A775D995EE4}"/>
          </ac:spMkLst>
        </pc:spChg>
        <pc:spChg chg="add">
          <ac:chgData name="Jane Beehler" userId="a009d5a4-180b-49b7-86ae-3d09174f10ae" providerId="ADAL" clId="{105CA981-0D14-46FE-A155-14365ED518E1}" dt="2024-03-25T13:51:09.454" v="1637"/>
          <ac:spMkLst>
            <pc:docMk/>
            <pc:sldMk cId="1324325925" sldId="365"/>
            <ac:spMk id="5" creationId="{8BBCE63F-F68B-1233-212C-3BE8306A6369}"/>
          </ac:spMkLst>
        </pc:spChg>
        <pc:spChg chg="add">
          <ac:chgData name="Jane Beehler" userId="a009d5a4-180b-49b7-86ae-3d09174f10ae" providerId="ADAL" clId="{105CA981-0D14-46FE-A155-14365ED518E1}" dt="2024-03-25T13:51:09.454" v="1637"/>
          <ac:spMkLst>
            <pc:docMk/>
            <pc:sldMk cId="1324325925" sldId="365"/>
            <ac:spMk id="6" creationId="{E023452A-9970-E4F6-AD00-EEA768E340E5}"/>
          </ac:spMkLst>
        </pc:spChg>
        <pc:spChg chg="add">
          <ac:chgData name="Jane Beehler" userId="a009d5a4-180b-49b7-86ae-3d09174f10ae" providerId="ADAL" clId="{105CA981-0D14-46FE-A155-14365ED518E1}" dt="2024-03-25T13:51:09.454" v="1637"/>
          <ac:spMkLst>
            <pc:docMk/>
            <pc:sldMk cId="1324325925" sldId="365"/>
            <ac:spMk id="7" creationId="{CD3BA30B-E58C-759F-BE98-D88B8C581BC5}"/>
          </ac:spMkLst>
        </pc:spChg>
        <pc:spChg chg="add">
          <ac:chgData name="Jane Beehler" userId="a009d5a4-180b-49b7-86ae-3d09174f10ae" providerId="ADAL" clId="{105CA981-0D14-46FE-A155-14365ED518E1}" dt="2024-03-25T13:51:09.454" v="1637"/>
          <ac:spMkLst>
            <pc:docMk/>
            <pc:sldMk cId="1324325925" sldId="365"/>
            <ac:spMk id="8" creationId="{F4592A69-3E96-5210-BA52-18B41F725D8B}"/>
          </ac:spMkLst>
        </pc:spChg>
        <pc:spChg chg="add">
          <ac:chgData name="Jane Beehler" userId="a009d5a4-180b-49b7-86ae-3d09174f10ae" providerId="ADAL" clId="{105CA981-0D14-46FE-A155-14365ED518E1}" dt="2024-03-25T13:51:09.454" v="1637"/>
          <ac:spMkLst>
            <pc:docMk/>
            <pc:sldMk cId="1324325925" sldId="365"/>
            <ac:spMk id="9" creationId="{5404788F-D0A9-0FC2-C07A-28C5D618F19C}"/>
          </ac:spMkLst>
        </pc:spChg>
        <pc:spChg chg="add">
          <ac:chgData name="Jane Beehler" userId="a009d5a4-180b-49b7-86ae-3d09174f10ae" providerId="ADAL" clId="{105CA981-0D14-46FE-A155-14365ED518E1}" dt="2024-03-25T13:51:09.454" v="1637"/>
          <ac:spMkLst>
            <pc:docMk/>
            <pc:sldMk cId="1324325925" sldId="365"/>
            <ac:spMk id="10" creationId="{BA254F93-012D-6290-D6B7-3BB59D2388A5}"/>
          </ac:spMkLst>
        </pc:spChg>
        <pc:spChg chg="add">
          <ac:chgData name="Jane Beehler" userId="a009d5a4-180b-49b7-86ae-3d09174f10ae" providerId="ADAL" clId="{105CA981-0D14-46FE-A155-14365ED518E1}" dt="2024-03-25T13:51:09.454" v="1637"/>
          <ac:spMkLst>
            <pc:docMk/>
            <pc:sldMk cId="1324325925" sldId="365"/>
            <ac:spMk id="11" creationId="{0AE61AEA-74BB-4997-E8A1-1B4F2EE8299C}"/>
          </ac:spMkLst>
        </pc:spChg>
        <pc:spChg chg="add">
          <ac:chgData name="Jane Beehler" userId="a009d5a4-180b-49b7-86ae-3d09174f10ae" providerId="ADAL" clId="{105CA981-0D14-46FE-A155-14365ED518E1}" dt="2024-03-25T13:51:09.454" v="1637"/>
          <ac:spMkLst>
            <pc:docMk/>
            <pc:sldMk cId="1324325925" sldId="365"/>
            <ac:spMk id="12" creationId="{FB3E9DEB-BF79-C2D3-A0C5-E301FDA831E5}"/>
          </ac:spMkLst>
        </pc:spChg>
        <pc:spChg chg="add">
          <ac:chgData name="Jane Beehler" userId="a009d5a4-180b-49b7-86ae-3d09174f10ae" providerId="ADAL" clId="{105CA981-0D14-46FE-A155-14365ED518E1}" dt="2024-03-25T13:51:09.454" v="1637"/>
          <ac:spMkLst>
            <pc:docMk/>
            <pc:sldMk cId="1324325925" sldId="365"/>
            <ac:spMk id="13" creationId="{26B6557E-E890-D594-DAA4-A8C64D0CFF12}"/>
          </ac:spMkLst>
        </pc:spChg>
        <pc:spChg chg="add">
          <ac:chgData name="Jane Beehler" userId="a009d5a4-180b-49b7-86ae-3d09174f10ae" providerId="ADAL" clId="{105CA981-0D14-46FE-A155-14365ED518E1}" dt="2024-03-25T13:51:09.454" v="1637"/>
          <ac:spMkLst>
            <pc:docMk/>
            <pc:sldMk cId="1324325925" sldId="365"/>
            <ac:spMk id="19" creationId="{812AD46C-A788-D8E8-BC8E-843C3E175D6D}"/>
          </ac:spMkLst>
        </pc:spChg>
        <pc:spChg chg="add">
          <ac:chgData name="Jane Beehler" userId="a009d5a4-180b-49b7-86ae-3d09174f10ae" providerId="ADAL" clId="{105CA981-0D14-46FE-A155-14365ED518E1}" dt="2024-03-25T13:51:09.454" v="1637"/>
          <ac:spMkLst>
            <pc:docMk/>
            <pc:sldMk cId="1324325925" sldId="365"/>
            <ac:spMk id="20" creationId="{041D3306-EA54-E3B1-23BE-5741A639C448}"/>
          </ac:spMkLst>
        </pc:spChg>
        <pc:spChg chg="add">
          <ac:chgData name="Jane Beehler" userId="a009d5a4-180b-49b7-86ae-3d09174f10ae" providerId="ADAL" clId="{105CA981-0D14-46FE-A155-14365ED518E1}" dt="2024-03-25T13:51:09.454" v="1637"/>
          <ac:spMkLst>
            <pc:docMk/>
            <pc:sldMk cId="1324325925" sldId="365"/>
            <ac:spMk id="21" creationId="{D510EF18-F4BD-7BE9-14B2-2DD1D41C2DB0}"/>
          </ac:spMkLst>
        </pc:spChg>
        <pc:spChg chg="add">
          <ac:chgData name="Jane Beehler" userId="a009d5a4-180b-49b7-86ae-3d09174f10ae" providerId="ADAL" clId="{105CA981-0D14-46FE-A155-14365ED518E1}" dt="2024-03-25T13:51:09.454" v="1637"/>
          <ac:spMkLst>
            <pc:docMk/>
            <pc:sldMk cId="1324325925" sldId="365"/>
            <ac:spMk id="22" creationId="{08DBDEE2-D11D-F29D-A96F-A11EE5056DBB}"/>
          </ac:spMkLst>
        </pc:spChg>
        <pc:spChg chg="add">
          <ac:chgData name="Jane Beehler" userId="a009d5a4-180b-49b7-86ae-3d09174f10ae" providerId="ADAL" clId="{105CA981-0D14-46FE-A155-14365ED518E1}" dt="2024-03-25T13:51:09.454" v="1637"/>
          <ac:spMkLst>
            <pc:docMk/>
            <pc:sldMk cId="1324325925" sldId="365"/>
            <ac:spMk id="23" creationId="{89A24E0D-919A-A88F-E96B-62DEC8FA3A5B}"/>
          </ac:spMkLst>
        </pc:spChg>
        <pc:spChg chg="add">
          <ac:chgData name="Jane Beehler" userId="a009d5a4-180b-49b7-86ae-3d09174f10ae" providerId="ADAL" clId="{105CA981-0D14-46FE-A155-14365ED518E1}" dt="2024-03-25T13:51:09.454" v="1637"/>
          <ac:spMkLst>
            <pc:docMk/>
            <pc:sldMk cId="1324325925" sldId="365"/>
            <ac:spMk id="29" creationId="{9060EFC1-C0D9-C5F8-E06E-D6DF35D82E45}"/>
          </ac:spMkLst>
        </pc:spChg>
        <pc:spChg chg="add">
          <ac:chgData name="Jane Beehler" userId="a009d5a4-180b-49b7-86ae-3d09174f10ae" providerId="ADAL" clId="{105CA981-0D14-46FE-A155-14365ED518E1}" dt="2024-03-25T13:51:09.454" v="1637"/>
          <ac:spMkLst>
            <pc:docMk/>
            <pc:sldMk cId="1324325925" sldId="365"/>
            <ac:spMk id="30" creationId="{EC035781-24A7-7D77-3A87-57620A8595AC}"/>
          </ac:spMkLst>
        </pc:spChg>
        <pc:spChg chg="add">
          <ac:chgData name="Jane Beehler" userId="a009d5a4-180b-49b7-86ae-3d09174f10ae" providerId="ADAL" clId="{105CA981-0D14-46FE-A155-14365ED518E1}" dt="2024-03-25T13:51:09.454" v="1637"/>
          <ac:spMkLst>
            <pc:docMk/>
            <pc:sldMk cId="1324325925" sldId="365"/>
            <ac:spMk id="34" creationId="{DFB9F3B6-CBDB-D415-5A85-A1729C0AACB2}"/>
          </ac:spMkLst>
        </pc:spChg>
        <pc:spChg chg="add">
          <ac:chgData name="Jane Beehler" userId="a009d5a4-180b-49b7-86ae-3d09174f10ae" providerId="ADAL" clId="{105CA981-0D14-46FE-A155-14365ED518E1}" dt="2024-03-25T13:51:09.454" v="1637"/>
          <ac:spMkLst>
            <pc:docMk/>
            <pc:sldMk cId="1324325925" sldId="365"/>
            <ac:spMk id="35" creationId="{670EFC3A-189F-A881-7F1D-C11EFC79D187}"/>
          </ac:spMkLst>
        </pc:spChg>
        <pc:cxnChg chg="add">
          <ac:chgData name="Jane Beehler" userId="a009d5a4-180b-49b7-86ae-3d09174f10ae" providerId="ADAL" clId="{105CA981-0D14-46FE-A155-14365ED518E1}" dt="2024-03-25T13:51:09.454" v="1637"/>
          <ac:cxnSpMkLst>
            <pc:docMk/>
            <pc:sldMk cId="1324325925" sldId="365"/>
            <ac:cxnSpMk id="14" creationId="{25BFA115-93E4-7E62-E565-FF202AC1ABF9}"/>
          </ac:cxnSpMkLst>
        </pc:cxnChg>
        <pc:cxnChg chg="add">
          <ac:chgData name="Jane Beehler" userId="a009d5a4-180b-49b7-86ae-3d09174f10ae" providerId="ADAL" clId="{105CA981-0D14-46FE-A155-14365ED518E1}" dt="2024-03-25T13:51:09.454" v="1637"/>
          <ac:cxnSpMkLst>
            <pc:docMk/>
            <pc:sldMk cId="1324325925" sldId="365"/>
            <ac:cxnSpMk id="15" creationId="{58F5175E-A31A-3FB1-0139-D7C4ACAE103F}"/>
          </ac:cxnSpMkLst>
        </pc:cxnChg>
        <pc:cxnChg chg="add">
          <ac:chgData name="Jane Beehler" userId="a009d5a4-180b-49b7-86ae-3d09174f10ae" providerId="ADAL" clId="{105CA981-0D14-46FE-A155-14365ED518E1}" dt="2024-03-25T13:51:09.454" v="1637"/>
          <ac:cxnSpMkLst>
            <pc:docMk/>
            <pc:sldMk cId="1324325925" sldId="365"/>
            <ac:cxnSpMk id="16" creationId="{527DFDF5-0057-51AD-D45F-46FEE2724648}"/>
          </ac:cxnSpMkLst>
        </pc:cxnChg>
        <pc:cxnChg chg="add">
          <ac:chgData name="Jane Beehler" userId="a009d5a4-180b-49b7-86ae-3d09174f10ae" providerId="ADAL" clId="{105CA981-0D14-46FE-A155-14365ED518E1}" dt="2024-03-25T13:51:09.454" v="1637"/>
          <ac:cxnSpMkLst>
            <pc:docMk/>
            <pc:sldMk cId="1324325925" sldId="365"/>
            <ac:cxnSpMk id="17" creationId="{37FFCA99-6C8A-6FF5-F5D4-42049CBF6E6B}"/>
          </ac:cxnSpMkLst>
        </pc:cxnChg>
        <pc:cxnChg chg="add">
          <ac:chgData name="Jane Beehler" userId="a009d5a4-180b-49b7-86ae-3d09174f10ae" providerId="ADAL" clId="{105CA981-0D14-46FE-A155-14365ED518E1}" dt="2024-03-25T13:51:09.454" v="1637"/>
          <ac:cxnSpMkLst>
            <pc:docMk/>
            <pc:sldMk cId="1324325925" sldId="365"/>
            <ac:cxnSpMk id="18" creationId="{974211B1-4B24-897F-8C45-33BBF4FD754B}"/>
          </ac:cxnSpMkLst>
        </pc:cxnChg>
        <pc:cxnChg chg="add">
          <ac:chgData name="Jane Beehler" userId="a009d5a4-180b-49b7-86ae-3d09174f10ae" providerId="ADAL" clId="{105CA981-0D14-46FE-A155-14365ED518E1}" dt="2024-03-25T13:51:09.454" v="1637"/>
          <ac:cxnSpMkLst>
            <pc:docMk/>
            <pc:sldMk cId="1324325925" sldId="365"/>
            <ac:cxnSpMk id="24" creationId="{0E883C14-0FD7-182E-534D-4FDD074B95A7}"/>
          </ac:cxnSpMkLst>
        </pc:cxnChg>
        <pc:cxnChg chg="add">
          <ac:chgData name="Jane Beehler" userId="a009d5a4-180b-49b7-86ae-3d09174f10ae" providerId="ADAL" clId="{105CA981-0D14-46FE-A155-14365ED518E1}" dt="2024-03-25T13:51:09.454" v="1637"/>
          <ac:cxnSpMkLst>
            <pc:docMk/>
            <pc:sldMk cId="1324325925" sldId="365"/>
            <ac:cxnSpMk id="25" creationId="{1BA0E996-E164-EF2F-45E5-B7506FD843D6}"/>
          </ac:cxnSpMkLst>
        </pc:cxnChg>
        <pc:cxnChg chg="add">
          <ac:chgData name="Jane Beehler" userId="a009d5a4-180b-49b7-86ae-3d09174f10ae" providerId="ADAL" clId="{105CA981-0D14-46FE-A155-14365ED518E1}" dt="2024-03-25T13:51:09.454" v="1637"/>
          <ac:cxnSpMkLst>
            <pc:docMk/>
            <pc:sldMk cId="1324325925" sldId="365"/>
            <ac:cxnSpMk id="26" creationId="{04CBDC5D-DFAB-A32A-D7DF-0318AF71A8FD}"/>
          </ac:cxnSpMkLst>
        </pc:cxnChg>
        <pc:cxnChg chg="add">
          <ac:chgData name="Jane Beehler" userId="a009d5a4-180b-49b7-86ae-3d09174f10ae" providerId="ADAL" clId="{105CA981-0D14-46FE-A155-14365ED518E1}" dt="2024-03-25T13:51:09.454" v="1637"/>
          <ac:cxnSpMkLst>
            <pc:docMk/>
            <pc:sldMk cId="1324325925" sldId="365"/>
            <ac:cxnSpMk id="27" creationId="{32A9FD0A-CDC5-3DB7-A588-CA504322D1D1}"/>
          </ac:cxnSpMkLst>
        </pc:cxnChg>
        <pc:cxnChg chg="add">
          <ac:chgData name="Jane Beehler" userId="a009d5a4-180b-49b7-86ae-3d09174f10ae" providerId="ADAL" clId="{105CA981-0D14-46FE-A155-14365ED518E1}" dt="2024-03-25T13:51:09.454" v="1637"/>
          <ac:cxnSpMkLst>
            <pc:docMk/>
            <pc:sldMk cId="1324325925" sldId="365"/>
            <ac:cxnSpMk id="28" creationId="{E064335A-62D0-95B4-9D44-8212C94518ED}"/>
          </ac:cxnSpMkLst>
        </pc:cxnChg>
        <pc:cxnChg chg="add">
          <ac:chgData name="Jane Beehler" userId="a009d5a4-180b-49b7-86ae-3d09174f10ae" providerId="ADAL" clId="{105CA981-0D14-46FE-A155-14365ED518E1}" dt="2024-03-25T13:51:09.454" v="1637"/>
          <ac:cxnSpMkLst>
            <pc:docMk/>
            <pc:sldMk cId="1324325925" sldId="365"/>
            <ac:cxnSpMk id="31" creationId="{5BE6CF5D-6FA0-A27E-83D0-E43E51C0CC61}"/>
          </ac:cxnSpMkLst>
        </pc:cxnChg>
        <pc:cxnChg chg="add">
          <ac:chgData name="Jane Beehler" userId="a009d5a4-180b-49b7-86ae-3d09174f10ae" providerId="ADAL" clId="{105CA981-0D14-46FE-A155-14365ED518E1}" dt="2024-03-25T13:51:09.454" v="1637"/>
          <ac:cxnSpMkLst>
            <pc:docMk/>
            <pc:sldMk cId="1324325925" sldId="365"/>
            <ac:cxnSpMk id="32" creationId="{D5C3754F-EEDA-597E-9D80-6DE6EFB5F84E}"/>
          </ac:cxnSpMkLst>
        </pc:cxnChg>
        <pc:cxnChg chg="add">
          <ac:chgData name="Jane Beehler" userId="a009d5a4-180b-49b7-86ae-3d09174f10ae" providerId="ADAL" clId="{105CA981-0D14-46FE-A155-14365ED518E1}" dt="2024-03-25T13:51:09.454" v="1637"/>
          <ac:cxnSpMkLst>
            <pc:docMk/>
            <pc:sldMk cId="1324325925" sldId="365"/>
            <ac:cxnSpMk id="33" creationId="{79951388-8356-70C1-17BF-2175484A508B}"/>
          </ac:cxnSpMkLst>
        </pc:cxnChg>
      </pc:sldChg>
      <pc:sldMasterChg chg="delSldLayout">
        <pc:chgData name="Jane Beehler" userId="a009d5a4-180b-49b7-86ae-3d09174f10ae" providerId="ADAL" clId="{105CA981-0D14-46FE-A155-14365ED518E1}" dt="2024-03-25T13:31:54.030" v="8" actId="47"/>
        <pc:sldMasterMkLst>
          <pc:docMk/>
          <pc:sldMasterMk cId="1383471690" sldId="2147483648"/>
        </pc:sldMasterMkLst>
        <pc:sldLayoutChg chg="del">
          <pc:chgData name="Jane Beehler" userId="a009d5a4-180b-49b7-86ae-3d09174f10ae" providerId="ADAL" clId="{105CA981-0D14-46FE-A155-14365ED518E1}" dt="2024-03-25T13:31:54.030" v="8" actId="47"/>
          <pc:sldLayoutMkLst>
            <pc:docMk/>
            <pc:sldMasterMk cId="1383471690" sldId="2147483648"/>
            <pc:sldLayoutMk cId="3967056346" sldId="2147483660"/>
          </pc:sldLayoutMkLst>
        </pc:sldLayoutChg>
      </pc:sldMasterChg>
    </pc:docChg>
  </pc:docChgLst>
  <pc:docChgLst>
    <pc:chgData name="Jane Beehler" userId="a009d5a4-180b-49b7-86ae-3d09174f10ae" providerId="ADAL" clId="{72AC7AD1-C281-4E04-A212-D2BDA10B2558}"/>
    <pc:docChg chg="custSel modSld">
      <pc:chgData name="Jane Beehler" userId="a009d5a4-180b-49b7-86ae-3d09174f10ae" providerId="ADAL" clId="{72AC7AD1-C281-4E04-A212-D2BDA10B2558}" dt="2024-01-12T21:10:42.225" v="754" actId="20577"/>
      <pc:docMkLst>
        <pc:docMk/>
      </pc:docMkLst>
      <pc:sldChg chg="modSp">
        <pc:chgData name="Jane Beehler" userId="a009d5a4-180b-49b7-86ae-3d09174f10ae" providerId="ADAL" clId="{72AC7AD1-C281-4E04-A212-D2BDA10B2558}" dt="2024-01-12T21:06:31.051" v="751" actId="20577"/>
        <pc:sldMkLst>
          <pc:docMk/>
          <pc:sldMk cId="2002519551" sldId="256"/>
        </pc:sldMkLst>
        <pc:spChg chg="mod">
          <ac:chgData name="Jane Beehler" userId="a009d5a4-180b-49b7-86ae-3d09174f10ae" providerId="ADAL" clId="{72AC7AD1-C281-4E04-A212-D2BDA10B2558}" dt="2024-01-12T21:06:31.051" v="751" actId="20577"/>
          <ac:spMkLst>
            <pc:docMk/>
            <pc:sldMk cId="2002519551" sldId="256"/>
            <ac:spMk id="3" creationId="{4401DD5F-A640-5613-A9AD-41C956D55F36}"/>
          </ac:spMkLst>
        </pc:spChg>
      </pc:sldChg>
      <pc:sldChg chg="addSp delSp modSp mod delAnim">
        <pc:chgData name="Jane Beehler" userId="a009d5a4-180b-49b7-86ae-3d09174f10ae" providerId="ADAL" clId="{72AC7AD1-C281-4E04-A212-D2BDA10B2558}" dt="2024-01-12T21:03:40.381" v="641" actId="14100"/>
        <pc:sldMkLst>
          <pc:docMk/>
          <pc:sldMk cId="946877366" sldId="312"/>
        </pc:sldMkLst>
        <pc:spChg chg="del">
          <ac:chgData name="Jane Beehler" userId="a009d5a4-180b-49b7-86ae-3d09174f10ae" providerId="ADAL" clId="{72AC7AD1-C281-4E04-A212-D2BDA10B2558}" dt="2024-01-12T20:51:04.338" v="181" actId="478"/>
          <ac:spMkLst>
            <pc:docMk/>
            <pc:sldMk cId="946877366" sldId="312"/>
            <ac:spMk id="2" creationId="{F98B71BA-8094-D0D5-2921-C4226A6A9642}"/>
          </ac:spMkLst>
        </pc:spChg>
        <pc:spChg chg="del">
          <ac:chgData name="Jane Beehler" userId="a009d5a4-180b-49b7-86ae-3d09174f10ae" providerId="ADAL" clId="{72AC7AD1-C281-4E04-A212-D2BDA10B2558}" dt="2024-01-12T20:43:54.452" v="112" actId="478"/>
          <ac:spMkLst>
            <pc:docMk/>
            <pc:sldMk cId="946877366" sldId="312"/>
            <ac:spMk id="3" creationId="{016146C4-4CB9-C685-87DB-D45C49A4C64B}"/>
          </ac:spMkLst>
        </pc:spChg>
        <pc:spChg chg="add mod">
          <ac:chgData name="Jane Beehler" userId="a009d5a4-180b-49b7-86ae-3d09174f10ae" providerId="ADAL" clId="{72AC7AD1-C281-4E04-A212-D2BDA10B2558}" dt="2024-01-12T21:02:00.860" v="583" actId="255"/>
          <ac:spMkLst>
            <pc:docMk/>
            <pc:sldMk cId="946877366" sldId="312"/>
            <ac:spMk id="4" creationId="{2B0C47B5-37A0-5355-C355-74AA84ED5BF0}"/>
          </ac:spMkLst>
        </pc:spChg>
        <pc:spChg chg="mod">
          <ac:chgData name="Jane Beehler" userId="a009d5a4-180b-49b7-86ae-3d09174f10ae" providerId="ADAL" clId="{72AC7AD1-C281-4E04-A212-D2BDA10B2558}" dt="2024-01-12T21:02:00.860" v="583" actId="255"/>
          <ac:spMkLst>
            <pc:docMk/>
            <pc:sldMk cId="946877366" sldId="312"/>
            <ac:spMk id="12" creationId="{00000000-0000-0000-0000-000000000000}"/>
          </ac:spMkLst>
        </pc:spChg>
        <pc:spChg chg="del">
          <ac:chgData name="Jane Beehler" userId="a009d5a4-180b-49b7-86ae-3d09174f10ae" providerId="ADAL" clId="{72AC7AD1-C281-4E04-A212-D2BDA10B2558}" dt="2024-01-12T20:50:47.296" v="176" actId="478"/>
          <ac:spMkLst>
            <pc:docMk/>
            <pc:sldMk cId="946877366" sldId="312"/>
            <ac:spMk id="15" creationId="{00000000-0000-0000-0000-000000000000}"/>
          </ac:spMkLst>
        </pc:spChg>
        <pc:spChg chg="del">
          <ac:chgData name="Jane Beehler" userId="a009d5a4-180b-49b7-86ae-3d09174f10ae" providerId="ADAL" clId="{72AC7AD1-C281-4E04-A212-D2BDA10B2558}" dt="2024-01-12T20:50:47.296" v="176" actId="478"/>
          <ac:spMkLst>
            <pc:docMk/>
            <pc:sldMk cId="946877366" sldId="312"/>
            <ac:spMk id="17" creationId="{00000000-0000-0000-0000-000000000000}"/>
          </ac:spMkLst>
        </pc:spChg>
        <pc:spChg chg="del">
          <ac:chgData name="Jane Beehler" userId="a009d5a4-180b-49b7-86ae-3d09174f10ae" providerId="ADAL" clId="{72AC7AD1-C281-4E04-A212-D2BDA10B2558}" dt="2024-01-12T20:50:47.296" v="176" actId="478"/>
          <ac:spMkLst>
            <pc:docMk/>
            <pc:sldMk cId="946877366" sldId="312"/>
            <ac:spMk id="19" creationId="{00000000-0000-0000-0000-000000000000}"/>
          </ac:spMkLst>
        </pc:spChg>
        <pc:spChg chg="del">
          <ac:chgData name="Jane Beehler" userId="a009d5a4-180b-49b7-86ae-3d09174f10ae" providerId="ADAL" clId="{72AC7AD1-C281-4E04-A212-D2BDA10B2558}" dt="2024-01-12T20:50:52.979" v="177" actId="478"/>
          <ac:spMkLst>
            <pc:docMk/>
            <pc:sldMk cId="946877366" sldId="312"/>
            <ac:spMk id="22" creationId="{00000000-0000-0000-0000-000000000000}"/>
          </ac:spMkLst>
        </pc:spChg>
        <pc:spChg chg="del">
          <ac:chgData name="Jane Beehler" userId="a009d5a4-180b-49b7-86ae-3d09174f10ae" providerId="ADAL" clId="{72AC7AD1-C281-4E04-A212-D2BDA10B2558}" dt="2024-01-12T20:51:08.340" v="185" actId="478"/>
          <ac:spMkLst>
            <pc:docMk/>
            <pc:sldMk cId="946877366" sldId="312"/>
            <ac:spMk id="36" creationId="{00000000-0000-0000-0000-000000000000}"/>
          </ac:spMkLst>
        </pc:spChg>
        <pc:spChg chg="del">
          <ac:chgData name="Jane Beehler" userId="a009d5a4-180b-49b7-86ae-3d09174f10ae" providerId="ADAL" clId="{72AC7AD1-C281-4E04-A212-D2BDA10B2558}" dt="2024-01-12T20:51:12.091" v="189" actId="478"/>
          <ac:spMkLst>
            <pc:docMk/>
            <pc:sldMk cId="946877366" sldId="312"/>
            <ac:spMk id="38" creationId="{00000000-0000-0000-0000-000000000000}"/>
          </ac:spMkLst>
        </pc:spChg>
        <pc:spChg chg="del">
          <ac:chgData name="Jane Beehler" userId="a009d5a4-180b-49b7-86ae-3d09174f10ae" providerId="ADAL" clId="{72AC7AD1-C281-4E04-A212-D2BDA10B2558}" dt="2024-01-12T20:50:52.979" v="177" actId="478"/>
          <ac:spMkLst>
            <pc:docMk/>
            <pc:sldMk cId="946877366" sldId="312"/>
            <ac:spMk id="40" creationId="{F2489D2C-D7F7-4246-761C-3D393D2DE732}"/>
          </ac:spMkLst>
        </pc:spChg>
        <pc:spChg chg="add mod">
          <ac:chgData name="Jane Beehler" userId="a009d5a4-180b-49b7-86ae-3d09174f10ae" providerId="ADAL" clId="{72AC7AD1-C281-4E04-A212-D2BDA10B2558}" dt="2024-01-12T21:02:49.108" v="606" actId="1076"/>
          <ac:spMkLst>
            <pc:docMk/>
            <pc:sldMk cId="946877366" sldId="312"/>
            <ac:spMk id="42" creationId="{DA517F0C-D457-1760-C829-5C2BBEC1DD83}"/>
          </ac:spMkLst>
        </pc:spChg>
        <pc:spChg chg="add mod">
          <ac:chgData name="Jane Beehler" userId="a009d5a4-180b-49b7-86ae-3d09174f10ae" providerId="ADAL" clId="{72AC7AD1-C281-4E04-A212-D2BDA10B2558}" dt="2024-01-12T21:02:00.860" v="583" actId="255"/>
          <ac:spMkLst>
            <pc:docMk/>
            <pc:sldMk cId="946877366" sldId="312"/>
            <ac:spMk id="46" creationId="{B15B49B8-03DD-FE1A-479C-723DEE1B3E23}"/>
          </ac:spMkLst>
        </pc:spChg>
        <pc:spChg chg="add mod">
          <ac:chgData name="Jane Beehler" userId="a009d5a4-180b-49b7-86ae-3d09174f10ae" providerId="ADAL" clId="{72AC7AD1-C281-4E04-A212-D2BDA10B2558}" dt="2024-01-12T21:02:00.860" v="583" actId="255"/>
          <ac:spMkLst>
            <pc:docMk/>
            <pc:sldMk cId="946877366" sldId="312"/>
            <ac:spMk id="47" creationId="{3AF9C5F0-C479-6972-8C40-7520BEC269D4}"/>
          </ac:spMkLst>
        </pc:spChg>
        <pc:spChg chg="mod">
          <ac:chgData name="Jane Beehler" userId="a009d5a4-180b-49b7-86ae-3d09174f10ae" providerId="ADAL" clId="{72AC7AD1-C281-4E04-A212-D2BDA10B2558}" dt="2024-01-12T21:01:33.783" v="578" actId="20577"/>
          <ac:spMkLst>
            <pc:docMk/>
            <pc:sldMk cId="946877366" sldId="312"/>
            <ac:spMk id="48" creationId="{00000000-0000-0000-0000-000000000000}"/>
          </ac:spMkLst>
        </pc:spChg>
        <pc:spChg chg="add mod">
          <ac:chgData name="Jane Beehler" userId="a009d5a4-180b-49b7-86ae-3d09174f10ae" providerId="ADAL" clId="{72AC7AD1-C281-4E04-A212-D2BDA10B2558}" dt="2024-01-12T21:02:00.860" v="583" actId="255"/>
          <ac:spMkLst>
            <pc:docMk/>
            <pc:sldMk cId="946877366" sldId="312"/>
            <ac:spMk id="49" creationId="{F69996BF-DD4E-3D27-F8B6-22F318E1F502}"/>
          </ac:spMkLst>
        </pc:spChg>
        <pc:spChg chg="del">
          <ac:chgData name="Jane Beehler" userId="a009d5a4-180b-49b7-86ae-3d09174f10ae" providerId="ADAL" clId="{72AC7AD1-C281-4E04-A212-D2BDA10B2558}" dt="2024-01-12T20:51:06.697" v="183" actId="478"/>
          <ac:spMkLst>
            <pc:docMk/>
            <pc:sldMk cId="946877366" sldId="312"/>
            <ac:spMk id="50" creationId="{00000000-0000-0000-0000-000000000000}"/>
          </ac:spMkLst>
        </pc:spChg>
        <pc:spChg chg="del">
          <ac:chgData name="Jane Beehler" userId="a009d5a4-180b-49b7-86ae-3d09174f10ae" providerId="ADAL" clId="{72AC7AD1-C281-4E04-A212-D2BDA10B2558}" dt="2024-01-12T20:51:05.511" v="182" actId="478"/>
          <ac:spMkLst>
            <pc:docMk/>
            <pc:sldMk cId="946877366" sldId="312"/>
            <ac:spMk id="51" creationId="{00000000-0000-0000-0000-000000000000}"/>
          </ac:spMkLst>
        </pc:spChg>
        <pc:spChg chg="add mod">
          <ac:chgData name="Jane Beehler" userId="a009d5a4-180b-49b7-86ae-3d09174f10ae" providerId="ADAL" clId="{72AC7AD1-C281-4E04-A212-D2BDA10B2558}" dt="2024-01-12T21:02:00.860" v="583" actId="255"/>
          <ac:spMkLst>
            <pc:docMk/>
            <pc:sldMk cId="946877366" sldId="312"/>
            <ac:spMk id="53" creationId="{E3306127-D11A-6FEC-E6D0-4A60F1B6C779}"/>
          </ac:spMkLst>
        </pc:spChg>
        <pc:spChg chg="add mod">
          <ac:chgData name="Jane Beehler" userId="a009d5a4-180b-49b7-86ae-3d09174f10ae" providerId="ADAL" clId="{72AC7AD1-C281-4E04-A212-D2BDA10B2558}" dt="2024-01-12T21:02:00.860" v="583" actId="255"/>
          <ac:spMkLst>
            <pc:docMk/>
            <pc:sldMk cId="946877366" sldId="312"/>
            <ac:spMk id="54" creationId="{77850932-8FE1-CD73-8CDC-5298AA92618D}"/>
          </ac:spMkLst>
        </pc:spChg>
        <pc:spChg chg="add mod">
          <ac:chgData name="Jane Beehler" userId="a009d5a4-180b-49b7-86ae-3d09174f10ae" providerId="ADAL" clId="{72AC7AD1-C281-4E04-A212-D2BDA10B2558}" dt="2024-01-12T20:52:45.523" v="239" actId="1076"/>
          <ac:spMkLst>
            <pc:docMk/>
            <pc:sldMk cId="946877366" sldId="312"/>
            <ac:spMk id="57" creationId="{BFDC6734-9A21-EF7F-5B12-D83C483FAA13}"/>
          </ac:spMkLst>
        </pc:spChg>
        <pc:spChg chg="add mod">
          <ac:chgData name="Jane Beehler" userId="a009d5a4-180b-49b7-86ae-3d09174f10ae" providerId="ADAL" clId="{72AC7AD1-C281-4E04-A212-D2BDA10B2558}" dt="2024-01-12T21:02:00.860" v="583" actId="255"/>
          <ac:spMkLst>
            <pc:docMk/>
            <pc:sldMk cId="946877366" sldId="312"/>
            <ac:spMk id="59" creationId="{96B5F34F-5E57-A589-764C-03C131FFE2F5}"/>
          </ac:spMkLst>
        </pc:spChg>
        <pc:spChg chg="add mod">
          <ac:chgData name="Jane Beehler" userId="a009d5a4-180b-49b7-86ae-3d09174f10ae" providerId="ADAL" clId="{72AC7AD1-C281-4E04-A212-D2BDA10B2558}" dt="2024-01-12T21:02:00.860" v="583" actId="255"/>
          <ac:spMkLst>
            <pc:docMk/>
            <pc:sldMk cId="946877366" sldId="312"/>
            <ac:spMk id="60" creationId="{C50991E2-1D6B-1ABE-8F5A-4D9F5040DA9A}"/>
          </ac:spMkLst>
        </pc:spChg>
        <pc:spChg chg="add mod">
          <ac:chgData name="Jane Beehler" userId="a009d5a4-180b-49b7-86ae-3d09174f10ae" providerId="ADAL" clId="{72AC7AD1-C281-4E04-A212-D2BDA10B2558}" dt="2024-01-12T21:02:00.860" v="583" actId="255"/>
          <ac:spMkLst>
            <pc:docMk/>
            <pc:sldMk cId="946877366" sldId="312"/>
            <ac:spMk id="62" creationId="{7FDC7B03-DB10-E4AC-A382-D0287BFD7B7E}"/>
          </ac:spMkLst>
        </pc:spChg>
        <pc:spChg chg="add mod">
          <ac:chgData name="Jane Beehler" userId="a009d5a4-180b-49b7-86ae-3d09174f10ae" providerId="ADAL" clId="{72AC7AD1-C281-4E04-A212-D2BDA10B2558}" dt="2024-01-12T21:02:00.860" v="583" actId="255"/>
          <ac:spMkLst>
            <pc:docMk/>
            <pc:sldMk cId="946877366" sldId="312"/>
            <ac:spMk id="64" creationId="{69AB3B3A-B639-13D2-4954-7270335D7601}"/>
          </ac:spMkLst>
        </pc:spChg>
        <pc:spChg chg="add mod">
          <ac:chgData name="Jane Beehler" userId="a009d5a4-180b-49b7-86ae-3d09174f10ae" providerId="ADAL" clId="{72AC7AD1-C281-4E04-A212-D2BDA10B2558}" dt="2024-01-12T21:02:46.222" v="605" actId="1076"/>
          <ac:spMkLst>
            <pc:docMk/>
            <pc:sldMk cId="946877366" sldId="312"/>
            <ac:spMk id="65" creationId="{8D73D7C7-11AF-E0F0-1E7D-4960AD91E528}"/>
          </ac:spMkLst>
        </pc:spChg>
        <pc:spChg chg="add mod">
          <ac:chgData name="Jane Beehler" userId="a009d5a4-180b-49b7-86ae-3d09174f10ae" providerId="ADAL" clId="{72AC7AD1-C281-4E04-A212-D2BDA10B2558}" dt="2024-01-12T21:02:00.860" v="583" actId="255"/>
          <ac:spMkLst>
            <pc:docMk/>
            <pc:sldMk cId="946877366" sldId="312"/>
            <ac:spMk id="66" creationId="{421E72AC-D92F-69E9-97C0-748ACC14CEC1}"/>
          </ac:spMkLst>
        </pc:spChg>
        <pc:spChg chg="add mod">
          <ac:chgData name="Jane Beehler" userId="a009d5a4-180b-49b7-86ae-3d09174f10ae" providerId="ADAL" clId="{72AC7AD1-C281-4E04-A212-D2BDA10B2558}" dt="2024-01-12T21:02:17.757" v="598" actId="14100"/>
          <ac:spMkLst>
            <pc:docMk/>
            <pc:sldMk cId="946877366" sldId="312"/>
            <ac:spMk id="67" creationId="{315D86A9-D99D-C573-5994-EA3F810BB84A}"/>
          </ac:spMkLst>
        </pc:spChg>
        <pc:spChg chg="del">
          <ac:chgData name="Jane Beehler" userId="a009d5a4-180b-49b7-86ae-3d09174f10ae" providerId="ADAL" clId="{72AC7AD1-C281-4E04-A212-D2BDA10B2558}" dt="2024-01-12T20:51:01.511" v="179" actId="478"/>
          <ac:spMkLst>
            <pc:docMk/>
            <pc:sldMk cId="946877366" sldId="312"/>
            <ac:spMk id="78" creationId="{00000000-0000-0000-0000-000000000000}"/>
          </ac:spMkLst>
        </pc:spChg>
        <pc:spChg chg="del">
          <ac:chgData name="Jane Beehler" userId="a009d5a4-180b-49b7-86ae-3d09174f10ae" providerId="ADAL" clId="{72AC7AD1-C281-4E04-A212-D2BDA10B2558}" dt="2024-01-12T20:50:41.628" v="174" actId="478"/>
          <ac:spMkLst>
            <pc:docMk/>
            <pc:sldMk cId="946877366" sldId="312"/>
            <ac:spMk id="80" creationId="{00000000-0000-0000-0000-000000000000}"/>
          </ac:spMkLst>
        </pc:spChg>
        <pc:spChg chg="del">
          <ac:chgData name="Jane Beehler" userId="a009d5a4-180b-49b7-86ae-3d09174f10ae" providerId="ADAL" clId="{72AC7AD1-C281-4E04-A212-D2BDA10B2558}" dt="2024-01-12T20:51:03.396" v="180" actId="478"/>
          <ac:spMkLst>
            <pc:docMk/>
            <pc:sldMk cId="946877366" sldId="312"/>
            <ac:spMk id="85" creationId="{00000000-0000-0000-0000-000000000000}"/>
          </ac:spMkLst>
        </pc:spChg>
        <pc:spChg chg="del">
          <ac:chgData name="Jane Beehler" userId="a009d5a4-180b-49b7-86ae-3d09174f10ae" providerId="ADAL" clId="{72AC7AD1-C281-4E04-A212-D2BDA10B2558}" dt="2024-01-12T20:50:47.296" v="176" actId="478"/>
          <ac:spMkLst>
            <pc:docMk/>
            <pc:sldMk cId="946877366" sldId="312"/>
            <ac:spMk id="88" creationId="{00000000-0000-0000-0000-000000000000}"/>
          </ac:spMkLst>
        </pc:spChg>
        <pc:spChg chg="del">
          <ac:chgData name="Jane Beehler" userId="a009d5a4-180b-49b7-86ae-3d09174f10ae" providerId="ADAL" clId="{72AC7AD1-C281-4E04-A212-D2BDA10B2558}" dt="2024-01-12T20:50:40.592" v="173" actId="478"/>
          <ac:spMkLst>
            <pc:docMk/>
            <pc:sldMk cId="946877366" sldId="312"/>
            <ac:spMk id="89" creationId="{00000000-0000-0000-0000-000000000000}"/>
          </ac:spMkLst>
        </pc:spChg>
        <pc:spChg chg="del">
          <ac:chgData name="Jane Beehler" userId="a009d5a4-180b-49b7-86ae-3d09174f10ae" providerId="ADAL" clId="{72AC7AD1-C281-4E04-A212-D2BDA10B2558}" dt="2024-01-12T20:50:47.296" v="176" actId="478"/>
          <ac:spMkLst>
            <pc:docMk/>
            <pc:sldMk cId="946877366" sldId="312"/>
            <ac:spMk id="99" creationId="{00000000-0000-0000-0000-000000000000}"/>
          </ac:spMkLst>
        </pc:spChg>
        <pc:spChg chg="add mod">
          <ac:chgData name="Jane Beehler" userId="a009d5a4-180b-49b7-86ae-3d09174f10ae" providerId="ADAL" clId="{72AC7AD1-C281-4E04-A212-D2BDA10B2558}" dt="2024-01-12T21:02:07.679" v="588" actId="255"/>
          <ac:spMkLst>
            <pc:docMk/>
            <pc:sldMk cId="946877366" sldId="312"/>
            <ac:spMk id="101" creationId="{07AE88BB-FDD5-D176-D743-6488C161006A}"/>
          </ac:spMkLst>
        </pc:spChg>
        <pc:spChg chg="del">
          <ac:chgData name="Jane Beehler" userId="a009d5a4-180b-49b7-86ae-3d09174f10ae" providerId="ADAL" clId="{72AC7AD1-C281-4E04-A212-D2BDA10B2558}" dt="2024-01-12T20:50:47.296" v="176" actId="478"/>
          <ac:spMkLst>
            <pc:docMk/>
            <pc:sldMk cId="946877366" sldId="312"/>
            <ac:spMk id="118" creationId="{00000000-0000-0000-0000-000000000000}"/>
          </ac:spMkLst>
        </pc:spChg>
        <pc:spChg chg="add mod">
          <ac:chgData name="Jane Beehler" userId="a009d5a4-180b-49b7-86ae-3d09174f10ae" providerId="ADAL" clId="{72AC7AD1-C281-4E04-A212-D2BDA10B2558}" dt="2024-01-12T21:02:10.768" v="589" actId="255"/>
          <ac:spMkLst>
            <pc:docMk/>
            <pc:sldMk cId="946877366" sldId="312"/>
            <ac:spMk id="122" creationId="{97EA3B84-1F06-814D-4137-4E6F4D31456C}"/>
          </ac:spMkLst>
        </pc:spChg>
        <pc:spChg chg="add mod">
          <ac:chgData name="Jane Beehler" userId="a009d5a4-180b-49b7-86ae-3d09174f10ae" providerId="ADAL" clId="{72AC7AD1-C281-4E04-A212-D2BDA10B2558}" dt="2024-01-12T21:02:00.860" v="583" actId="255"/>
          <ac:spMkLst>
            <pc:docMk/>
            <pc:sldMk cId="946877366" sldId="312"/>
            <ac:spMk id="124" creationId="{642D148B-F35F-645A-BE47-0759ECF8D1AC}"/>
          </ac:spMkLst>
        </pc:spChg>
        <pc:spChg chg="del">
          <ac:chgData name="Jane Beehler" userId="a009d5a4-180b-49b7-86ae-3d09174f10ae" providerId="ADAL" clId="{72AC7AD1-C281-4E04-A212-D2BDA10B2558}" dt="2024-01-12T20:50:47.296" v="176" actId="478"/>
          <ac:spMkLst>
            <pc:docMk/>
            <pc:sldMk cId="946877366" sldId="312"/>
            <ac:spMk id="126" creationId="{00000000-0000-0000-0000-000000000000}"/>
          </ac:spMkLst>
        </pc:spChg>
        <pc:spChg chg="del">
          <ac:chgData name="Jane Beehler" userId="a009d5a4-180b-49b7-86ae-3d09174f10ae" providerId="ADAL" clId="{72AC7AD1-C281-4E04-A212-D2BDA10B2558}" dt="2024-01-12T20:44:33.927" v="118" actId="478"/>
          <ac:spMkLst>
            <pc:docMk/>
            <pc:sldMk cId="946877366" sldId="312"/>
            <ac:spMk id="130" creationId="{00000000-0000-0000-0000-000000000000}"/>
          </ac:spMkLst>
        </pc:spChg>
        <pc:spChg chg="add mod">
          <ac:chgData name="Jane Beehler" userId="a009d5a4-180b-49b7-86ae-3d09174f10ae" providerId="ADAL" clId="{72AC7AD1-C281-4E04-A212-D2BDA10B2558}" dt="2024-01-12T21:02:00.860" v="583" actId="255"/>
          <ac:spMkLst>
            <pc:docMk/>
            <pc:sldMk cId="946877366" sldId="312"/>
            <ac:spMk id="133" creationId="{F64B07B0-75CC-6B25-9E1C-C020F236E98D}"/>
          </ac:spMkLst>
        </pc:spChg>
        <pc:spChg chg="add mod">
          <ac:chgData name="Jane Beehler" userId="a009d5a4-180b-49b7-86ae-3d09174f10ae" providerId="ADAL" clId="{72AC7AD1-C281-4E04-A212-D2BDA10B2558}" dt="2024-01-12T21:02:33.836" v="600" actId="1076"/>
          <ac:spMkLst>
            <pc:docMk/>
            <pc:sldMk cId="946877366" sldId="312"/>
            <ac:spMk id="139" creationId="{79E6E3EE-EBD0-DA36-E08A-5B12041ADEA0}"/>
          </ac:spMkLst>
        </pc:spChg>
        <pc:spChg chg="del">
          <ac:chgData name="Jane Beehler" userId="a009d5a4-180b-49b7-86ae-3d09174f10ae" providerId="ADAL" clId="{72AC7AD1-C281-4E04-A212-D2BDA10B2558}" dt="2024-01-12T20:50:47.296" v="176" actId="478"/>
          <ac:spMkLst>
            <pc:docMk/>
            <pc:sldMk cId="946877366" sldId="312"/>
            <ac:spMk id="148" creationId="{FE3CE213-4A95-08D4-C7E3-B2B4F6D82F10}"/>
          </ac:spMkLst>
        </pc:spChg>
        <pc:spChg chg="add mod">
          <ac:chgData name="Jane Beehler" userId="a009d5a4-180b-49b7-86ae-3d09174f10ae" providerId="ADAL" clId="{72AC7AD1-C281-4E04-A212-D2BDA10B2558}" dt="2024-01-12T21:03:33.327" v="638" actId="20577"/>
          <ac:spMkLst>
            <pc:docMk/>
            <pc:sldMk cId="946877366" sldId="312"/>
            <ac:spMk id="152" creationId="{AFB57F85-CE9D-890B-60D4-449F2A2832D8}"/>
          </ac:spMkLst>
        </pc:spChg>
        <pc:spChg chg="del">
          <ac:chgData name="Jane Beehler" userId="a009d5a4-180b-49b7-86ae-3d09174f10ae" providerId="ADAL" clId="{72AC7AD1-C281-4E04-A212-D2BDA10B2558}" dt="2024-01-12T20:50:47.296" v="176" actId="478"/>
          <ac:spMkLst>
            <pc:docMk/>
            <pc:sldMk cId="946877366" sldId="312"/>
            <ac:spMk id="187" creationId="{A3BD9DC4-6FFA-382D-E282-2F6D2F755C12}"/>
          </ac:spMkLst>
        </pc:spChg>
        <pc:spChg chg="del">
          <ac:chgData name="Jane Beehler" userId="a009d5a4-180b-49b7-86ae-3d09174f10ae" providerId="ADAL" clId="{72AC7AD1-C281-4E04-A212-D2BDA10B2558}" dt="2024-01-12T20:51:10.432" v="187" actId="478"/>
          <ac:spMkLst>
            <pc:docMk/>
            <pc:sldMk cId="946877366" sldId="312"/>
            <ac:spMk id="188" creationId="{00000000-0000-0000-0000-000000000000}"/>
          </ac:spMkLst>
        </pc:spChg>
        <pc:spChg chg="del">
          <ac:chgData name="Jane Beehler" userId="a009d5a4-180b-49b7-86ae-3d09174f10ae" providerId="ADAL" clId="{72AC7AD1-C281-4E04-A212-D2BDA10B2558}" dt="2024-01-12T20:50:42.682" v="175" actId="478"/>
          <ac:spMkLst>
            <pc:docMk/>
            <pc:sldMk cId="946877366" sldId="312"/>
            <ac:spMk id="191" creationId="{870093B8-B45D-8B9D-5481-AF91E3D197A9}"/>
          </ac:spMkLst>
        </pc:spChg>
        <pc:spChg chg="del">
          <ac:chgData name="Jane Beehler" userId="a009d5a4-180b-49b7-86ae-3d09174f10ae" providerId="ADAL" clId="{72AC7AD1-C281-4E04-A212-D2BDA10B2558}" dt="2024-01-12T20:44:37.617" v="120" actId="478"/>
          <ac:spMkLst>
            <pc:docMk/>
            <pc:sldMk cId="946877366" sldId="312"/>
            <ac:spMk id="193" creationId="{EAF12CD6-1892-405B-5B9A-391D1F67EA7C}"/>
          </ac:spMkLst>
        </pc:spChg>
        <pc:spChg chg="del">
          <ac:chgData name="Jane Beehler" userId="a009d5a4-180b-49b7-86ae-3d09174f10ae" providerId="ADAL" clId="{72AC7AD1-C281-4E04-A212-D2BDA10B2558}" dt="2024-01-12T20:44:36.696" v="119" actId="478"/>
          <ac:spMkLst>
            <pc:docMk/>
            <pc:sldMk cId="946877366" sldId="312"/>
            <ac:spMk id="194" creationId="{30891389-149C-9201-AEF8-3E81AA7EB6D5}"/>
          </ac:spMkLst>
        </pc:spChg>
        <pc:spChg chg="del">
          <ac:chgData name="Jane Beehler" userId="a009d5a4-180b-49b7-86ae-3d09174f10ae" providerId="ADAL" clId="{72AC7AD1-C281-4E04-A212-D2BDA10B2558}" dt="2024-01-12T20:51:07.476" v="184" actId="478"/>
          <ac:spMkLst>
            <pc:docMk/>
            <pc:sldMk cId="946877366" sldId="312"/>
            <ac:spMk id="201" creationId="{D012C038-4CDD-A83E-3D4B-63A54A39B8D8}"/>
          </ac:spMkLst>
        </pc:spChg>
        <pc:spChg chg="del">
          <ac:chgData name="Jane Beehler" userId="a009d5a4-180b-49b7-86ae-3d09174f10ae" providerId="ADAL" clId="{72AC7AD1-C281-4E04-A212-D2BDA10B2558}" dt="2024-01-12T20:51:11.221" v="188" actId="478"/>
          <ac:spMkLst>
            <pc:docMk/>
            <pc:sldMk cId="946877366" sldId="312"/>
            <ac:spMk id="203" creationId="{B1FF42B7-23B0-E4E1-C8EA-A3BFD16FDD2B}"/>
          </ac:spMkLst>
        </pc:spChg>
        <pc:spChg chg="del">
          <ac:chgData name="Jane Beehler" userId="a009d5a4-180b-49b7-86ae-3d09174f10ae" providerId="ADAL" clId="{72AC7AD1-C281-4E04-A212-D2BDA10B2558}" dt="2024-01-12T20:50:47.296" v="176" actId="478"/>
          <ac:spMkLst>
            <pc:docMk/>
            <pc:sldMk cId="946877366" sldId="312"/>
            <ac:spMk id="215" creationId="{54F7AFA2-D71A-CF1B-252B-24DA725CC2C4}"/>
          </ac:spMkLst>
        </pc:spChg>
        <pc:spChg chg="del">
          <ac:chgData name="Jane Beehler" userId="a009d5a4-180b-49b7-86ae-3d09174f10ae" providerId="ADAL" clId="{72AC7AD1-C281-4E04-A212-D2BDA10B2558}" dt="2024-01-12T20:52:26.965" v="217" actId="478"/>
          <ac:spMkLst>
            <pc:docMk/>
            <pc:sldMk cId="946877366" sldId="312"/>
            <ac:spMk id="234" creationId="{FFC98DC6-8B31-2F25-1966-6000C8EB8089}"/>
          </ac:spMkLst>
        </pc:spChg>
        <pc:grpChg chg="del">
          <ac:chgData name="Jane Beehler" userId="a009d5a4-180b-49b7-86ae-3d09174f10ae" providerId="ADAL" clId="{72AC7AD1-C281-4E04-A212-D2BDA10B2558}" dt="2024-01-12T20:51:09.542" v="186" actId="478"/>
          <ac:grpSpMkLst>
            <pc:docMk/>
            <pc:sldMk cId="946877366" sldId="312"/>
            <ac:grpSpMk id="8" creationId="{00000000-0000-0000-0000-000000000000}"/>
          </ac:grpSpMkLst>
        </pc:grpChg>
        <pc:grpChg chg="del">
          <ac:chgData name="Jane Beehler" userId="a009d5a4-180b-49b7-86ae-3d09174f10ae" providerId="ADAL" clId="{72AC7AD1-C281-4E04-A212-D2BDA10B2558}" dt="2024-01-12T20:50:52.979" v="177" actId="478"/>
          <ac:grpSpMkLst>
            <pc:docMk/>
            <pc:sldMk cId="946877366" sldId="312"/>
            <ac:grpSpMk id="44" creationId="{00000000-0000-0000-0000-000000000000}"/>
          </ac:grpSpMkLst>
        </pc:grpChg>
        <pc:grpChg chg="del">
          <ac:chgData name="Jane Beehler" userId="a009d5a4-180b-49b7-86ae-3d09174f10ae" providerId="ADAL" clId="{72AC7AD1-C281-4E04-A212-D2BDA10B2558}" dt="2024-01-12T20:50:47.296" v="176" actId="478"/>
          <ac:grpSpMkLst>
            <pc:docMk/>
            <pc:sldMk cId="946877366" sldId="312"/>
            <ac:grpSpMk id="45" creationId="{00000000-0000-0000-0000-000000000000}"/>
          </ac:grpSpMkLst>
        </pc:grpChg>
        <pc:grpChg chg="del">
          <ac:chgData name="Jane Beehler" userId="a009d5a4-180b-49b7-86ae-3d09174f10ae" providerId="ADAL" clId="{72AC7AD1-C281-4E04-A212-D2BDA10B2558}" dt="2024-01-12T20:50:59.189" v="178" actId="478"/>
          <ac:grpSpMkLst>
            <pc:docMk/>
            <pc:sldMk cId="946877366" sldId="312"/>
            <ac:grpSpMk id="183" creationId="{00000000-0000-0000-0000-000000000000}"/>
          </ac:grpSpMkLst>
        </pc:grpChg>
        <pc:cxnChg chg="del mod">
          <ac:chgData name="Jane Beehler" userId="a009d5a4-180b-49b7-86ae-3d09174f10ae" providerId="ADAL" clId="{72AC7AD1-C281-4E04-A212-D2BDA10B2558}" dt="2024-01-12T20:50:47.296" v="176" actId="478"/>
          <ac:cxnSpMkLst>
            <pc:docMk/>
            <pc:sldMk cId="946877366" sldId="312"/>
            <ac:cxnSpMk id="55" creationId="{00000000-0000-0000-0000-000000000000}"/>
          </ac:cxnSpMkLst>
        </pc:cxnChg>
        <pc:cxnChg chg="del mod">
          <ac:chgData name="Jane Beehler" userId="a009d5a4-180b-49b7-86ae-3d09174f10ae" providerId="ADAL" clId="{72AC7AD1-C281-4E04-A212-D2BDA10B2558}" dt="2024-01-12T20:50:47.296" v="176" actId="478"/>
          <ac:cxnSpMkLst>
            <pc:docMk/>
            <pc:sldMk cId="946877366" sldId="312"/>
            <ac:cxnSpMk id="58" creationId="{0352A8C3-7A1C-97E5-026C-190DAE8D4263}"/>
          </ac:cxnSpMkLst>
        </pc:cxnChg>
        <pc:cxnChg chg="del">
          <ac:chgData name="Jane Beehler" userId="a009d5a4-180b-49b7-86ae-3d09174f10ae" providerId="ADAL" clId="{72AC7AD1-C281-4E04-A212-D2BDA10B2558}" dt="2024-01-12T20:50:47.296" v="176" actId="478"/>
          <ac:cxnSpMkLst>
            <pc:docMk/>
            <pc:sldMk cId="946877366" sldId="312"/>
            <ac:cxnSpMk id="61" creationId="{8807CF14-E776-E156-4065-B4C7D2080A91}"/>
          </ac:cxnSpMkLst>
        </pc:cxnChg>
        <pc:cxnChg chg="mod">
          <ac:chgData name="Jane Beehler" userId="a009d5a4-180b-49b7-86ae-3d09174f10ae" providerId="ADAL" clId="{72AC7AD1-C281-4E04-A212-D2BDA10B2558}" dt="2024-01-12T20:50:59.189" v="178" actId="478"/>
          <ac:cxnSpMkLst>
            <pc:docMk/>
            <pc:sldMk cId="946877366" sldId="312"/>
            <ac:cxnSpMk id="63" creationId="{00000000-0000-0000-0000-000000000000}"/>
          </ac:cxnSpMkLst>
        </pc:cxnChg>
        <pc:cxnChg chg="add mod">
          <ac:chgData name="Jane Beehler" userId="a009d5a4-180b-49b7-86ae-3d09174f10ae" providerId="ADAL" clId="{72AC7AD1-C281-4E04-A212-D2BDA10B2558}" dt="2024-01-12T21:02:00.860" v="583" actId="255"/>
          <ac:cxnSpMkLst>
            <pc:docMk/>
            <pc:sldMk cId="946877366" sldId="312"/>
            <ac:cxnSpMk id="68" creationId="{5AE66EB3-84C4-60A6-FCCF-007DC3BB4F63}"/>
          </ac:cxnSpMkLst>
        </pc:cxnChg>
        <pc:cxnChg chg="mod">
          <ac:chgData name="Jane Beehler" userId="a009d5a4-180b-49b7-86ae-3d09174f10ae" providerId="ADAL" clId="{72AC7AD1-C281-4E04-A212-D2BDA10B2558}" dt="2024-01-12T20:51:09.542" v="186" actId="478"/>
          <ac:cxnSpMkLst>
            <pc:docMk/>
            <pc:sldMk cId="946877366" sldId="312"/>
            <ac:cxnSpMk id="71" creationId="{00000000-0000-0000-0000-000000000000}"/>
          </ac:cxnSpMkLst>
        </pc:cxnChg>
        <pc:cxnChg chg="del mod">
          <ac:chgData name="Jane Beehler" userId="a009d5a4-180b-49b7-86ae-3d09174f10ae" providerId="ADAL" clId="{72AC7AD1-C281-4E04-A212-D2BDA10B2558}" dt="2024-01-12T20:50:47.296" v="176" actId="478"/>
          <ac:cxnSpMkLst>
            <pc:docMk/>
            <pc:sldMk cId="946877366" sldId="312"/>
            <ac:cxnSpMk id="72" creationId="{00000000-0000-0000-0000-000000000000}"/>
          </ac:cxnSpMkLst>
        </pc:cxnChg>
        <pc:cxnChg chg="del mod">
          <ac:chgData name="Jane Beehler" userId="a009d5a4-180b-49b7-86ae-3d09174f10ae" providerId="ADAL" clId="{72AC7AD1-C281-4E04-A212-D2BDA10B2558}" dt="2024-01-12T21:02:35.542" v="601" actId="21"/>
          <ac:cxnSpMkLst>
            <pc:docMk/>
            <pc:sldMk cId="946877366" sldId="312"/>
            <ac:cxnSpMk id="73" creationId="{00000000-0000-0000-0000-000000000000}"/>
          </ac:cxnSpMkLst>
        </pc:cxnChg>
        <pc:cxnChg chg="del mod">
          <ac:chgData name="Jane Beehler" userId="a009d5a4-180b-49b7-86ae-3d09174f10ae" providerId="ADAL" clId="{72AC7AD1-C281-4E04-A212-D2BDA10B2558}" dt="2024-01-12T20:52:46.853" v="240" actId="478"/>
          <ac:cxnSpMkLst>
            <pc:docMk/>
            <pc:sldMk cId="946877366" sldId="312"/>
            <ac:cxnSpMk id="74" creationId="{00000000-0000-0000-0000-000000000000}"/>
          </ac:cxnSpMkLst>
        </pc:cxnChg>
        <pc:cxnChg chg="mod">
          <ac:chgData name="Jane Beehler" userId="a009d5a4-180b-49b7-86ae-3d09174f10ae" providerId="ADAL" clId="{72AC7AD1-C281-4E04-A212-D2BDA10B2558}" dt="2024-01-12T20:50:47.296" v="176" actId="478"/>
          <ac:cxnSpMkLst>
            <pc:docMk/>
            <pc:sldMk cId="946877366" sldId="312"/>
            <ac:cxnSpMk id="75" creationId="{00000000-0000-0000-0000-000000000000}"/>
          </ac:cxnSpMkLst>
        </pc:cxnChg>
        <pc:cxnChg chg="mod">
          <ac:chgData name="Jane Beehler" userId="a009d5a4-180b-49b7-86ae-3d09174f10ae" providerId="ADAL" clId="{72AC7AD1-C281-4E04-A212-D2BDA10B2558}" dt="2024-01-12T20:50:47.296" v="176" actId="478"/>
          <ac:cxnSpMkLst>
            <pc:docMk/>
            <pc:sldMk cId="946877366" sldId="312"/>
            <ac:cxnSpMk id="76" creationId="{00000000-0000-0000-0000-000000000000}"/>
          </ac:cxnSpMkLst>
        </pc:cxnChg>
        <pc:cxnChg chg="del mod">
          <ac:chgData name="Jane Beehler" userId="a009d5a4-180b-49b7-86ae-3d09174f10ae" providerId="ADAL" clId="{72AC7AD1-C281-4E04-A212-D2BDA10B2558}" dt="2024-01-12T20:50:52.979" v="177" actId="478"/>
          <ac:cxnSpMkLst>
            <pc:docMk/>
            <pc:sldMk cId="946877366" sldId="312"/>
            <ac:cxnSpMk id="79" creationId="{00000000-0000-0000-0000-000000000000}"/>
          </ac:cxnSpMkLst>
        </pc:cxnChg>
        <pc:cxnChg chg="mod">
          <ac:chgData name="Jane Beehler" userId="a009d5a4-180b-49b7-86ae-3d09174f10ae" providerId="ADAL" clId="{72AC7AD1-C281-4E04-A212-D2BDA10B2558}" dt="2024-01-12T20:50:59.189" v="178" actId="478"/>
          <ac:cxnSpMkLst>
            <pc:docMk/>
            <pc:sldMk cId="946877366" sldId="312"/>
            <ac:cxnSpMk id="84" creationId="{00000000-0000-0000-0000-000000000000}"/>
          </ac:cxnSpMkLst>
        </pc:cxnChg>
        <pc:cxnChg chg="mod">
          <ac:chgData name="Jane Beehler" userId="a009d5a4-180b-49b7-86ae-3d09174f10ae" providerId="ADAL" clId="{72AC7AD1-C281-4E04-A212-D2BDA10B2558}" dt="2024-01-12T20:50:59.189" v="178" actId="478"/>
          <ac:cxnSpMkLst>
            <pc:docMk/>
            <pc:sldMk cId="946877366" sldId="312"/>
            <ac:cxnSpMk id="86" creationId="{00000000-0000-0000-0000-000000000000}"/>
          </ac:cxnSpMkLst>
        </pc:cxnChg>
        <pc:cxnChg chg="add mod">
          <ac:chgData name="Jane Beehler" userId="a009d5a4-180b-49b7-86ae-3d09174f10ae" providerId="ADAL" clId="{72AC7AD1-C281-4E04-A212-D2BDA10B2558}" dt="2024-01-12T21:02:17.757" v="598" actId="14100"/>
          <ac:cxnSpMkLst>
            <pc:docMk/>
            <pc:sldMk cId="946877366" sldId="312"/>
            <ac:cxnSpMk id="87" creationId="{C6253705-878F-6DD9-73BD-1C8ADCD78C6D}"/>
          </ac:cxnSpMkLst>
        </pc:cxnChg>
        <pc:cxnChg chg="mod">
          <ac:chgData name="Jane Beehler" userId="a009d5a4-180b-49b7-86ae-3d09174f10ae" providerId="ADAL" clId="{72AC7AD1-C281-4E04-A212-D2BDA10B2558}" dt="2024-01-12T20:50:59.189" v="178" actId="478"/>
          <ac:cxnSpMkLst>
            <pc:docMk/>
            <pc:sldMk cId="946877366" sldId="312"/>
            <ac:cxnSpMk id="90" creationId="{00000000-0000-0000-0000-000000000000}"/>
          </ac:cxnSpMkLst>
        </pc:cxnChg>
        <pc:cxnChg chg="del mod">
          <ac:chgData name="Jane Beehler" userId="a009d5a4-180b-49b7-86ae-3d09174f10ae" providerId="ADAL" clId="{72AC7AD1-C281-4E04-A212-D2BDA10B2558}" dt="2024-01-12T20:50:47.296" v="176" actId="478"/>
          <ac:cxnSpMkLst>
            <pc:docMk/>
            <pc:sldMk cId="946877366" sldId="312"/>
            <ac:cxnSpMk id="92" creationId="{00000000-0000-0000-0000-000000000000}"/>
          </ac:cxnSpMkLst>
        </pc:cxnChg>
        <pc:cxnChg chg="del mod">
          <ac:chgData name="Jane Beehler" userId="a009d5a4-180b-49b7-86ae-3d09174f10ae" providerId="ADAL" clId="{72AC7AD1-C281-4E04-A212-D2BDA10B2558}" dt="2024-01-12T20:50:52.979" v="177" actId="478"/>
          <ac:cxnSpMkLst>
            <pc:docMk/>
            <pc:sldMk cId="946877366" sldId="312"/>
            <ac:cxnSpMk id="95" creationId="{00000000-0000-0000-0000-000000000000}"/>
          </ac:cxnSpMkLst>
        </pc:cxnChg>
        <pc:cxnChg chg="del mod">
          <ac:chgData name="Jane Beehler" userId="a009d5a4-180b-49b7-86ae-3d09174f10ae" providerId="ADAL" clId="{72AC7AD1-C281-4E04-A212-D2BDA10B2558}" dt="2024-01-12T20:50:52.979" v="177" actId="478"/>
          <ac:cxnSpMkLst>
            <pc:docMk/>
            <pc:sldMk cId="946877366" sldId="312"/>
            <ac:cxnSpMk id="96" creationId="{00000000-0000-0000-0000-000000000000}"/>
          </ac:cxnSpMkLst>
        </pc:cxnChg>
        <pc:cxnChg chg="mod">
          <ac:chgData name="Jane Beehler" userId="a009d5a4-180b-49b7-86ae-3d09174f10ae" providerId="ADAL" clId="{72AC7AD1-C281-4E04-A212-D2BDA10B2558}" dt="2024-01-12T20:51:47.555" v="200" actId="14100"/>
          <ac:cxnSpMkLst>
            <pc:docMk/>
            <pc:sldMk cId="946877366" sldId="312"/>
            <ac:cxnSpMk id="97" creationId="{00000000-0000-0000-0000-000000000000}"/>
          </ac:cxnSpMkLst>
        </pc:cxnChg>
        <pc:cxnChg chg="del">
          <ac:chgData name="Jane Beehler" userId="a009d5a4-180b-49b7-86ae-3d09174f10ae" providerId="ADAL" clId="{72AC7AD1-C281-4E04-A212-D2BDA10B2558}" dt="2024-01-12T20:50:47.296" v="176" actId="478"/>
          <ac:cxnSpMkLst>
            <pc:docMk/>
            <pc:sldMk cId="946877366" sldId="312"/>
            <ac:cxnSpMk id="98" creationId="{00000000-0000-0000-0000-000000000000}"/>
          </ac:cxnSpMkLst>
        </pc:cxnChg>
        <pc:cxnChg chg="mod">
          <ac:chgData name="Jane Beehler" userId="a009d5a4-180b-49b7-86ae-3d09174f10ae" providerId="ADAL" clId="{72AC7AD1-C281-4E04-A212-D2BDA10B2558}" dt="2024-01-12T20:50:47.296" v="176" actId="478"/>
          <ac:cxnSpMkLst>
            <pc:docMk/>
            <pc:sldMk cId="946877366" sldId="312"/>
            <ac:cxnSpMk id="100" creationId="{00000000-0000-0000-0000-000000000000}"/>
          </ac:cxnSpMkLst>
        </pc:cxnChg>
        <pc:cxnChg chg="mod">
          <ac:chgData name="Jane Beehler" userId="a009d5a4-180b-49b7-86ae-3d09174f10ae" providerId="ADAL" clId="{72AC7AD1-C281-4E04-A212-D2BDA10B2558}" dt="2024-01-12T20:51:56.036" v="204" actId="1076"/>
          <ac:cxnSpMkLst>
            <pc:docMk/>
            <pc:sldMk cId="946877366" sldId="312"/>
            <ac:cxnSpMk id="102" creationId="{00000000-0000-0000-0000-000000000000}"/>
          </ac:cxnSpMkLst>
        </pc:cxnChg>
        <pc:cxnChg chg="add mod">
          <ac:chgData name="Jane Beehler" userId="a009d5a4-180b-49b7-86ae-3d09174f10ae" providerId="ADAL" clId="{72AC7AD1-C281-4E04-A212-D2BDA10B2558}" dt="2024-01-12T21:00:01.546" v="482" actId="14100"/>
          <ac:cxnSpMkLst>
            <pc:docMk/>
            <pc:sldMk cId="946877366" sldId="312"/>
            <ac:cxnSpMk id="103" creationId="{7F3FB5E1-7F29-382F-983D-158817436A61}"/>
          </ac:cxnSpMkLst>
        </pc:cxnChg>
        <pc:cxnChg chg="mod">
          <ac:chgData name="Jane Beehler" userId="a009d5a4-180b-49b7-86ae-3d09174f10ae" providerId="ADAL" clId="{72AC7AD1-C281-4E04-A212-D2BDA10B2558}" dt="2024-01-12T20:52:03.523" v="208" actId="14100"/>
          <ac:cxnSpMkLst>
            <pc:docMk/>
            <pc:sldMk cId="946877366" sldId="312"/>
            <ac:cxnSpMk id="105" creationId="{00000000-0000-0000-0000-000000000000}"/>
          </ac:cxnSpMkLst>
        </pc:cxnChg>
        <pc:cxnChg chg="mod">
          <ac:chgData name="Jane Beehler" userId="a009d5a4-180b-49b7-86ae-3d09174f10ae" providerId="ADAL" clId="{72AC7AD1-C281-4E04-A212-D2BDA10B2558}" dt="2024-01-12T20:51:37.163" v="196" actId="14100"/>
          <ac:cxnSpMkLst>
            <pc:docMk/>
            <pc:sldMk cId="946877366" sldId="312"/>
            <ac:cxnSpMk id="109" creationId="{00000000-0000-0000-0000-000000000000}"/>
          </ac:cxnSpMkLst>
        </pc:cxnChg>
        <pc:cxnChg chg="mod">
          <ac:chgData name="Jane Beehler" userId="a009d5a4-180b-49b7-86ae-3d09174f10ae" providerId="ADAL" clId="{72AC7AD1-C281-4E04-A212-D2BDA10B2558}" dt="2024-01-12T20:51:53.843" v="203" actId="14100"/>
          <ac:cxnSpMkLst>
            <pc:docMk/>
            <pc:sldMk cId="946877366" sldId="312"/>
            <ac:cxnSpMk id="110" creationId="{00000000-0000-0000-0000-000000000000}"/>
          </ac:cxnSpMkLst>
        </pc:cxnChg>
        <pc:cxnChg chg="del mod">
          <ac:chgData name="Jane Beehler" userId="a009d5a4-180b-49b7-86ae-3d09174f10ae" providerId="ADAL" clId="{72AC7AD1-C281-4E04-A212-D2BDA10B2558}" dt="2024-01-12T20:50:47.296" v="176" actId="478"/>
          <ac:cxnSpMkLst>
            <pc:docMk/>
            <pc:sldMk cId="946877366" sldId="312"/>
            <ac:cxnSpMk id="112" creationId="{00000000-0000-0000-0000-000000000000}"/>
          </ac:cxnSpMkLst>
        </pc:cxnChg>
        <pc:cxnChg chg="mod">
          <ac:chgData name="Jane Beehler" userId="a009d5a4-180b-49b7-86ae-3d09174f10ae" providerId="ADAL" clId="{72AC7AD1-C281-4E04-A212-D2BDA10B2558}" dt="2024-01-12T20:50:59.189" v="178" actId="478"/>
          <ac:cxnSpMkLst>
            <pc:docMk/>
            <pc:sldMk cId="946877366" sldId="312"/>
            <ac:cxnSpMk id="114" creationId="{00000000-0000-0000-0000-000000000000}"/>
          </ac:cxnSpMkLst>
        </pc:cxnChg>
        <pc:cxnChg chg="add mod">
          <ac:chgData name="Jane Beehler" userId="a009d5a4-180b-49b7-86ae-3d09174f10ae" providerId="ADAL" clId="{72AC7AD1-C281-4E04-A212-D2BDA10B2558}" dt="2024-01-12T21:03:01.085" v="611" actId="14100"/>
          <ac:cxnSpMkLst>
            <pc:docMk/>
            <pc:sldMk cId="946877366" sldId="312"/>
            <ac:cxnSpMk id="115" creationId="{75B87F61-C91A-8F42-FAA6-6F4AB2FDC89A}"/>
          </ac:cxnSpMkLst>
        </pc:cxnChg>
        <pc:cxnChg chg="mod">
          <ac:chgData name="Jane Beehler" userId="a009d5a4-180b-49b7-86ae-3d09174f10ae" providerId="ADAL" clId="{72AC7AD1-C281-4E04-A212-D2BDA10B2558}" dt="2024-01-12T21:02:55.365" v="609" actId="14100"/>
          <ac:cxnSpMkLst>
            <pc:docMk/>
            <pc:sldMk cId="946877366" sldId="312"/>
            <ac:cxnSpMk id="117" creationId="{00000000-0000-0000-0000-000000000000}"/>
          </ac:cxnSpMkLst>
        </pc:cxnChg>
        <pc:cxnChg chg="del mod">
          <ac:chgData name="Jane Beehler" userId="a009d5a4-180b-49b7-86ae-3d09174f10ae" providerId="ADAL" clId="{72AC7AD1-C281-4E04-A212-D2BDA10B2558}" dt="2024-01-12T20:50:47.296" v="176" actId="478"/>
          <ac:cxnSpMkLst>
            <pc:docMk/>
            <pc:sldMk cId="946877366" sldId="312"/>
            <ac:cxnSpMk id="120" creationId="{00000000-0000-0000-0000-000000000000}"/>
          </ac:cxnSpMkLst>
        </pc:cxnChg>
        <pc:cxnChg chg="mod">
          <ac:chgData name="Jane Beehler" userId="a009d5a4-180b-49b7-86ae-3d09174f10ae" providerId="ADAL" clId="{72AC7AD1-C281-4E04-A212-D2BDA10B2558}" dt="2024-01-12T20:51:42.186" v="198" actId="14100"/>
          <ac:cxnSpMkLst>
            <pc:docMk/>
            <pc:sldMk cId="946877366" sldId="312"/>
            <ac:cxnSpMk id="121" creationId="{A60C1E24-2010-A47B-2149-F9606FAAF018}"/>
          </ac:cxnSpMkLst>
        </pc:cxnChg>
        <pc:cxnChg chg="del mod">
          <ac:chgData name="Jane Beehler" userId="a009d5a4-180b-49b7-86ae-3d09174f10ae" providerId="ADAL" clId="{72AC7AD1-C281-4E04-A212-D2BDA10B2558}" dt="2024-01-12T20:50:47.296" v="176" actId="478"/>
          <ac:cxnSpMkLst>
            <pc:docMk/>
            <pc:sldMk cId="946877366" sldId="312"/>
            <ac:cxnSpMk id="123" creationId="{00000000-0000-0000-0000-000000000000}"/>
          </ac:cxnSpMkLst>
        </pc:cxnChg>
        <pc:cxnChg chg="add mod">
          <ac:chgData name="Jane Beehler" userId="a009d5a4-180b-49b7-86ae-3d09174f10ae" providerId="ADAL" clId="{72AC7AD1-C281-4E04-A212-D2BDA10B2558}" dt="2024-01-12T21:02:10.768" v="589" actId="255"/>
          <ac:cxnSpMkLst>
            <pc:docMk/>
            <pc:sldMk cId="946877366" sldId="312"/>
            <ac:cxnSpMk id="127" creationId="{305D3AF1-33A5-BAF8-4627-FE690BF6FDFD}"/>
          </ac:cxnSpMkLst>
        </pc:cxnChg>
        <pc:cxnChg chg="del mod">
          <ac:chgData name="Jane Beehler" userId="a009d5a4-180b-49b7-86ae-3d09174f10ae" providerId="ADAL" clId="{72AC7AD1-C281-4E04-A212-D2BDA10B2558}" dt="2024-01-12T20:57:14.033" v="356" actId="21"/>
          <ac:cxnSpMkLst>
            <pc:docMk/>
            <pc:sldMk cId="946877366" sldId="312"/>
            <ac:cxnSpMk id="132" creationId="{00000000-0000-0000-0000-000000000000}"/>
          </ac:cxnSpMkLst>
        </pc:cxnChg>
        <pc:cxnChg chg="add mod">
          <ac:chgData name="Jane Beehler" userId="a009d5a4-180b-49b7-86ae-3d09174f10ae" providerId="ADAL" clId="{72AC7AD1-C281-4E04-A212-D2BDA10B2558}" dt="2024-01-12T21:02:00.860" v="583" actId="255"/>
          <ac:cxnSpMkLst>
            <pc:docMk/>
            <pc:sldMk cId="946877366" sldId="312"/>
            <ac:cxnSpMk id="134" creationId="{EDDC0EDC-36B7-6945-9C24-2096B3364C5C}"/>
          </ac:cxnSpMkLst>
        </pc:cxnChg>
        <pc:cxnChg chg="add mod">
          <ac:chgData name="Jane Beehler" userId="a009d5a4-180b-49b7-86ae-3d09174f10ae" providerId="ADAL" clId="{72AC7AD1-C281-4E04-A212-D2BDA10B2558}" dt="2024-01-12T21:02:41.203" v="604" actId="14100"/>
          <ac:cxnSpMkLst>
            <pc:docMk/>
            <pc:sldMk cId="946877366" sldId="312"/>
            <ac:cxnSpMk id="140" creationId="{0F79F8B4-F738-42AF-0118-D3BCBBFD969D}"/>
          </ac:cxnSpMkLst>
        </pc:cxnChg>
        <pc:cxnChg chg="add mod">
          <ac:chgData name="Jane Beehler" userId="a009d5a4-180b-49b7-86ae-3d09174f10ae" providerId="ADAL" clId="{72AC7AD1-C281-4E04-A212-D2BDA10B2558}" dt="2024-01-12T21:03:14.445" v="614" actId="14100"/>
          <ac:cxnSpMkLst>
            <pc:docMk/>
            <pc:sldMk cId="946877366" sldId="312"/>
            <ac:cxnSpMk id="147" creationId="{07319370-8B72-9C33-E1E0-0EEBEB200A9F}"/>
          </ac:cxnSpMkLst>
        </pc:cxnChg>
        <pc:cxnChg chg="del mod">
          <ac:chgData name="Jane Beehler" userId="a009d5a4-180b-49b7-86ae-3d09174f10ae" providerId="ADAL" clId="{72AC7AD1-C281-4E04-A212-D2BDA10B2558}" dt="2024-01-12T20:50:47.296" v="176" actId="478"/>
          <ac:cxnSpMkLst>
            <pc:docMk/>
            <pc:sldMk cId="946877366" sldId="312"/>
            <ac:cxnSpMk id="149" creationId="{AF55AE9D-EBE6-3FA4-79E8-FBFCB8B0D1A5}"/>
          </ac:cxnSpMkLst>
        </pc:cxnChg>
        <pc:cxnChg chg="add mod">
          <ac:chgData name="Jane Beehler" userId="a009d5a4-180b-49b7-86ae-3d09174f10ae" providerId="ADAL" clId="{72AC7AD1-C281-4E04-A212-D2BDA10B2558}" dt="2024-01-12T21:03:40.381" v="641" actId="14100"/>
          <ac:cxnSpMkLst>
            <pc:docMk/>
            <pc:sldMk cId="946877366" sldId="312"/>
            <ac:cxnSpMk id="153" creationId="{8D8A7D40-FED6-A523-7257-C259B7475AF2}"/>
          </ac:cxnSpMkLst>
        </pc:cxnChg>
        <pc:cxnChg chg="mod">
          <ac:chgData name="Jane Beehler" userId="a009d5a4-180b-49b7-86ae-3d09174f10ae" providerId="ADAL" clId="{72AC7AD1-C281-4E04-A212-D2BDA10B2558}" dt="2024-01-12T20:51:29.634" v="194" actId="1076"/>
          <ac:cxnSpMkLst>
            <pc:docMk/>
            <pc:sldMk cId="946877366" sldId="312"/>
            <ac:cxnSpMk id="171" creationId="{4F394251-83A8-CF1A-DD76-0B29B7A5A06B}"/>
          </ac:cxnSpMkLst>
        </pc:cxnChg>
        <pc:cxnChg chg="del">
          <ac:chgData name="Jane Beehler" userId="a009d5a4-180b-49b7-86ae-3d09174f10ae" providerId="ADAL" clId="{72AC7AD1-C281-4E04-A212-D2BDA10B2558}" dt="2024-01-12T20:50:47.296" v="176" actId="478"/>
          <ac:cxnSpMkLst>
            <pc:docMk/>
            <pc:sldMk cId="946877366" sldId="312"/>
            <ac:cxnSpMk id="182" creationId="{A0FA0C23-3CD5-D388-B4AC-E565CF37EEAF}"/>
          </ac:cxnSpMkLst>
        </pc:cxnChg>
        <pc:cxnChg chg="del mod">
          <ac:chgData name="Jane Beehler" userId="a009d5a4-180b-49b7-86ae-3d09174f10ae" providerId="ADAL" clId="{72AC7AD1-C281-4E04-A212-D2BDA10B2558}" dt="2024-01-12T20:52:53.135" v="243" actId="478"/>
          <ac:cxnSpMkLst>
            <pc:docMk/>
            <pc:sldMk cId="946877366" sldId="312"/>
            <ac:cxnSpMk id="185" creationId="{00000000-0000-0000-0000-000000000000}"/>
          </ac:cxnSpMkLst>
        </pc:cxnChg>
        <pc:cxnChg chg="del mod">
          <ac:chgData name="Jane Beehler" userId="a009d5a4-180b-49b7-86ae-3d09174f10ae" providerId="ADAL" clId="{72AC7AD1-C281-4E04-A212-D2BDA10B2558}" dt="2024-01-12T20:50:47.296" v="176" actId="478"/>
          <ac:cxnSpMkLst>
            <pc:docMk/>
            <pc:sldMk cId="946877366" sldId="312"/>
            <ac:cxnSpMk id="195" creationId="{2236ED44-ED62-F049-7459-749C18258A3E}"/>
          </ac:cxnSpMkLst>
        </pc:cxnChg>
        <pc:cxnChg chg="mod">
          <ac:chgData name="Jane Beehler" userId="a009d5a4-180b-49b7-86ae-3d09174f10ae" providerId="ADAL" clId="{72AC7AD1-C281-4E04-A212-D2BDA10B2558}" dt="2024-01-12T20:51:49.963" v="201" actId="14100"/>
          <ac:cxnSpMkLst>
            <pc:docMk/>
            <pc:sldMk cId="946877366" sldId="312"/>
            <ac:cxnSpMk id="198" creationId="{35A73D91-626C-C0AA-4F6B-6928EAD37455}"/>
          </ac:cxnSpMkLst>
        </pc:cxnChg>
        <pc:cxnChg chg="del mod">
          <ac:chgData name="Jane Beehler" userId="a009d5a4-180b-49b7-86ae-3d09174f10ae" providerId="ADAL" clId="{72AC7AD1-C281-4E04-A212-D2BDA10B2558}" dt="2024-01-12T20:52:54.468" v="244" actId="478"/>
          <ac:cxnSpMkLst>
            <pc:docMk/>
            <pc:sldMk cId="946877366" sldId="312"/>
            <ac:cxnSpMk id="204" creationId="{D37B80AC-249C-3C5B-7FBE-F00CB03D8CA3}"/>
          </ac:cxnSpMkLst>
        </pc:cxnChg>
        <pc:cxnChg chg="mod">
          <ac:chgData name="Jane Beehler" userId="a009d5a4-180b-49b7-86ae-3d09174f10ae" providerId="ADAL" clId="{72AC7AD1-C281-4E04-A212-D2BDA10B2558}" dt="2024-01-12T20:52:09.772" v="211" actId="14100"/>
          <ac:cxnSpMkLst>
            <pc:docMk/>
            <pc:sldMk cId="946877366" sldId="312"/>
            <ac:cxnSpMk id="211" creationId="{3D1923BD-997E-2705-55CA-44398A4BBE6C}"/>
          </ac:cxnSpMkLst>
        </pc:cxnChg>
        <pc:cxnChg chg="del mod">
          <ac:chgData name="Jane Beehler" userId="a009d5a4-180b-49b7-86ae-3d09174f10ae" providerId="ADAL" clId="{72AC7AD1-C281-4E04-A212-D2BDA10B2558}" dt="2024-01-12T20:50:47.296" v="176" actId="478"/>
          <ac:cxnSpMkLst>
            <pc:docMk/>
            <pc:sldMk cId="946877366" sldId="312"/>
            <ac:cxnSpMk id="216" creationId="{4670847D-FE21-E86B-E8EB-73DB62CE50B9}"/>
          </ac:cxnSpMkLst>
        </pc:cxnChg>
        <pc:cxnChg chg="del mod">
          <ac:chgData name="Jane Beehler" userId="a009d5a4-180b-49b7-86ae-3d09174f10ae" providerId="ADAL" clId="{72AC7AD1-C281-4E04-A212-D2BDA10B2558}" dt="2024-01-12T20:44:32.612" v="117" actId="478"/>
          <ac:cxnSpMkLst>
            <pc:docMk/>
            <pc:sldMk cId="946877366" sldId="312"/>
            <ac:cxnSpMk id="227" creationId="{C643D42C-91D3-2DCD-80A2-3C02F30C5603}"/>
          </ac:cxnSpMkLst>
        </pc:cxnChg>
        <pc:cxnChg chg="del mod">
          <ac:chgData name="Jane Beehler" userId="a009d5a4-180b-49b7-86ae-3d09174f10ae" providerId="ADAL" clId="{72AC7AD1-C281-4E04-A212-D2BDA10B2558}" dt="2024-01-12T20:44:40.760" v="121" actId="478"/>
          <ac:cxnSpMkLst>
            <pc:docMk/>
            <pc:sldMk cId="946877366" sldId="312"/>
            <ac:cxnSpMk id="235" creationId="{F9F73D8D-3230-12D4-D900-422550D6BEC6}"/>
          </ac:cxnSpMkLst>
        </pc:cxnChg>
      </pc:sldChg>
      <pc:sldChg chg="addSp modSp mod">
        <pc:chgData name="Jane Beehler" userId="a009d5a4-180b-49b7-86ae-3d09174f10ae" providerId="ADAL" clId="{72AC7AD1-C281-4E04-A212-D2BDA10B2558}" dt="2024-01-12T21:07:35.685" v="752" actId="20577"/>
        <pc:sldMkLst>
          <pc:docMk/>
          <pc:sldMk cId="3997532904" sldId="313"/>
        </pc:sldMkLst>
        <pc:spChg chg="mod">
          <ac:chgData name="Jane Beehler" userId="a009d5a4-180b-49b7-86ae-3d09174f10ae" providerId="ADAL" clId="{72AC7AD1-C281-4E04-A212-D2BDA10B2558}" dt="2024-01-12T21:07:35.685" v="752" actId="20577"/>
          <ac:spMkLst>
            <pc:docMk/>
            <pc:sldMk cId="3997532904" sldId="313"/>
            <ac:spMk id="3" creationId="{7A4D3E77-699F-943B-7D31-99F529E16C65}"/>
          </ac:spMkLst>
        </pc:spChg>
        <pc:spChg chg="add mod">
          <ac:chgData name="Jane Beehler" userId="a009d5a4-180b-49b7-86ae-3d09174f10ae" providerId="ADAL" clId="{72AC7AD1-C281-4E04-A212-D2BDA10B2558}" dt="2024-01-12T20:48:39.345" v="137" actId="5793"/>
          <ac:spMkLst>
            <pc:docMk/>
            <pc:sldMk cId="3997532904" sldId="313"/>
            <ac:spMk id="4" creationId="{4441C9A0-EF6F-4584-A56F-FAA0988A451B}"/>
          </ac:spMkLst>
        </pc:spChg>
        <pc:spChg chg="mod">
          <ac:chgData name="Jane Beehler" userId="a009d5a4-180b-49b7-86ae-3d09174f10ae" providerId="ADAL" clId="{72AC7AD1-C281-4E04-A212-D2BDA10B2558}" dt="2024-01-12T20:48:31.234" v="133" actId="5793"/>
          <ac:spMkLst>
            <pc:docMk/>
            <pc:sldMk cId="3997532904" sldId="313"/>
            <ac:spMk id="5" creationId="{E21B3552-FC76-92A1-BF7E-47B09D20809D}"/>
          </ac:spMkLst>
        </pc:spChg>
        <pc:spChg chg="mod">
          <ac:chgData name="Jane Beehler" userId="a009d5a4-180b-49b7-86ae-3d09174f10ae" providerId="ADAL" clId="{72AC7AD1-C281-4E04-A212-D2BDA10B2558}" dt="2024-01-12T20:42:57.441" v="64" actId="1076"/>
          <ac:spMkLst>
            <pc:docMk/>
            <pc:sldMk cId="3997532904" sldId="313"/>
            <ac:spMk id="6" creationId="{F76BA39C-AE57-9ECD-0376-30A1BCF2E1E4}"/>
          </ac:spMkLst>
        </pc:spChg>
        <pc:picChg chg="mod">
          <ac:chgData name="Jane Beehler" userId="a009d5a4-180b-49b7-86ae-3d09174f10ae" providerId="ADAL" clId="{72AC7AD1-C281-4E04-A212-D2BDA10B2558}" dt="2024-01-12T20:42:42.944" v="60" actId="1076"/>
          <ac:picMkLst>
            <pc:docMk/>
            <pc:sldMk cId="3997532904" sldId="313"/>
            <ac:picMk id="9" creationId="{36450CA6-524D-82CB-4A4B-65CEAA574C26}"/>
          </ac:picMkLst>
        </pc:picChg>
      </pc:sldChg>
      <pc:sldChg chg="modSp mod">
        <pc:chgData name="Jane Beehler" userId="a009d5a4-180b-49b7-86ae-3d09174f10ae" providerId="ADAL" clId="{72AC7AD1-C281-4E04-A212-D2BDA10B2558}" dt="2024-01-12T21:04:53.525" v="732" actId="20577"/>
        <pc:sldMkLst>
          <pc:docMk/>
          <pc:sldMk cId="365396989" sldId="314"/>
        </pc:sldMkLst>
        <pc:spChg chg="mod">
          <ac:chgData name="Jane Beehler" userId="a009d5a4-180b-49b7-86ae-3d09174f10ae" providerId="ADAL" clId="{72AC7AD1-C281-4E04-A212-D2BDA10B2558}" dt="2024-01-12T21:04:53.525" v="732" actId="20577"/>
          <ac:spMkLst>
            <pc:docMk/>
            <pc:sldMk cId="365396989" sldId="314"/>
            <ac:spMk id="5" creationId="{3A3E8903-30BB-9436-6C3E-82827B988E5C}"/>
          </ac:spMkLst>
        </pc:spChg>
        <pc:spChg chg="mod">
          <ac:chgData name="Jane Beehler" userId="a009d5a4-180b-49b7-86ae-3d09174f10ae" providerId="ADAL" clId="{72AC7AD1-C281-4E04-A212-D2BDA10B2558}" dt="2024-01-12T21:04:48.379" v="722" actId="20577"/>
          <ac:spMkLst>
            <pc:docMk/>
            <pc:sldMk cId="365396989" sldId="314"/>
            <ac:spMk id="16" creationId="{DBE048F6-D21D-B48A-D33D-AAD11E251D74}"/>
          </ac:spMkLst>
        </pc:spChg>
      </pc:sldChg>
      <pc:sldChg chg="addSp modSp mod">
        <pc:chgData name="Jane Beehler" userId="a009d5a4-180b-49b7-86ae-3d09174f10ae" providerId="ADAL" clId="{72AC7AD1-C281-4E04-A212-D2BDA10B2558}" dt="2024-01-12T21:10:42.225" v="754" actId="20577"/>
        <pc:sldMkLst>
          <pc:docMk/>
          <pc:sldMk cId="1807493423" sldId="361"/>
        </pc:sldMkLst>
        <pc:spChg chg="mod">
          <ac:chgData name="Jane Beehler" userId="a009d5a4-180b-49b7-86ae-3d09174f10ae" providerId="ADAL" clId="{72AC7AD1-C281-4E04-A212-D2BDA10B2558}" dt="2024-01-12T21:05:35.773" v="750" actId="20577"/>
          <ac:spMkLst>
            <pc:docMk/>
            <pc:sldMk cId="1807493423" sldId="361"/>
            <ac:spMk id="3" creationId="{FF17E0D9-12C4-9F5E-7120-4BAF870C4BE2}"/>
          </ac:spMkLst>
        </pc:spChg>
        <pc:spChg chg="mod">
          <ac:chgData name="Jane Beehler" userId="a009d5a4-180b-49b7-86ae-3d09174f10ae" providerId="ADAL" clId="{72AC7AD1-C281-4E04-A212-D2BDA10B2558}" dt="2024-01-12T21:04:06.165" v="689" actId="20577"/>
          <ac:spMkLst>
            <pc:docMk/>
            <pc:sldMk cId="1807493423" sldId="361"/>
            <ac:spMk id="4" creationId="{1D00413B-A1B7-26C4-3285-4CF16AB7B580}"/>
          </ac:spMkLst>
        </pc:spChg>
        <pc:spChg chg="add mod">
          <ac:chgData name="Jane Beehler" userId="a009d5a4-180b-49b7-86ae-3d09174f10ae" providerId="ADAL" clId="{72AC7AD1-C281-4E04-A212-D2BDA10B2558}" dt="2024-01-12T20:50:03.766" v="171" actId="20577"/>
          <ac:spMkLst>
            <pc:docMk/>
            <pc:sldMk cId="1807493423" sldId="361"/>
            <ac:spMk id="5" creationId="{C0A4E2DE-C7C3-00E6-E8B0-EB69C203B86C}"/>
          </ac:spMkLst>
        </pc:spChg>
        <pc:spChg chg="mod">
          <ac:chgData name="Jane Beehler" userId="a009d5a4-180b-49b7-86ae-3d09174f10ae" providerId="ADAL" clId="{72AC7AD1-C281-4E04-A212-D2BDA10B2558}" dt="2024-01-12T21:04:19.446" v="713" actId="20577"/>
          <ac:spMkLst>
            <pc:docMk/>
            <pc:sldMk cId="1807493423" sldId="361"/>
            <ac:spMk id="9" creationId="{FB91D83D-7D1B-C6E5-2394-F0513BC6D020}"/>
          </ac:spMkLst>
        </pc:spChg>
        <pc:spChg chg="mod">
          <ac:chgData name="Jane Beehler" userId="a009d5a4-180b-49b7-86ae-3d09174f10ae" providerId="ADAL" clId="{72AC7AD1-C281-4E04-A212-D2BDA10B2558}" dt="2024-01-12T21:10:42.225" v="754" actId="20577"/>
          <ac:spMkLst>
            <pc:docMk/>
            <pc:sldMk cId="1807493423" sldId="361"/>
            <ac:spMk id="11" creationId="{59D6783A-BBDB-01DA-11EF-B77D21C5A00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148F437-DAD0-A317-293B-760CD18EFFD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E5C4A38B-4204-EF3A-0471-AAD058F2D36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690D0D4-CA5A-41EE-B520-23868835F7B8}" type="datetimeFigureOut">
              <a:rPr lang="en-CA" smtClean="0"/>
              <a:t>2024-04-03</a:t>
            </a:fld>
            <a:endParaRPr lang="en-CA"/>
          </a:p>
        </p:txBody>
      </p:sp>
      <p:sp>
        <p:nvSpPr>
          <p:cNvPr id="4" name="Footer Placeholder 3">
            <a:extLst>
              <a:ext uri="{FF2B5EF4-FFF2-40B4-BE49-F238E27FC236}">
                <a16:creationId xmlns:a16="http://schemas.microsoft.com/office/drawing/2014/main" id="{844376E7-CB32-676A-9893-549BE0C2AAF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E0B3A3F7-CCAA-7486-E0C5-53815F5D7C4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7E3874-D0E0-48DB-9C6C-0723DFC10E8E}" type="slidenum">
              <a:rPr lang="en-CA" smtClean="0"/>
              <a:t>‹#›</a:t>
            </a:fld>
            <a:endParaRPr lang="en-CA"/>
          </a:p>
        </p:txBody>
      </p:sp>
    </p:spTree>
    <p:extLst>
      <p:ext uri="{BB962C8B-B14F-4D97-AF65-F5344CB8AC3E}">
        <p14:creationId xmlns:p14="http://schemas.microsoft.com/office/powerpoint/2010/main" val="1186261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F6C960-35BE-470F-9D3C-2D5D4E26639A}" type="datetimeFigureOut">
              <a:rPr lang="en-CA" smtClean="0"/>
              <a:t>2024-04-03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381C73-1F5B-4B89-B80B-FE1F46669A91}" type="slidenum">
              <a:rPr lang="en-CA" smtClean="0"/>
              <a:t>‹#›</a:t>
            </a:fld>
            <a:endParaRPr lang="en-CA"/>
          </a:p>
        </p:txBody>
      </p:sp>
    </p:spTree>
    <p:extLst>
      <p:ext uri="{BB962C8B-B14F-4D97-AF65-F5344CB8AC3E}">
        <p14:creationId xmlns:p14="http://schemas.microsoft.com/office/powerpoint/2010/main" val="3150230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Good afternoon - Thank you for the introduction and for having me here today to talk to you about the GIS lit search. My name is Jane and I am the SLSP librarian situated at KLF&amp;A Public Health. I have been incredibly fortunate to be the public health research librarian for eastern Ontario for the past 12 years, and also to work part time for the University of Alberta, Centre for Healthy Community and Policy, School of Public health for the past three years. </a:t>
            </a:r>
          </a:p>
          <a:p>
            <a:endParaRPr lang="en-CA" dirty="0"/>
          </a:p>
        </p:txBody>
      </p:sp>
      <p:sp>
        <p:nvSpPr>
          <p:cNvPr id="4" name="Slide Number Placeholder 3"/>
          <p:cNvSpPr>
            <a:spLocks noGrp="1"/>
          </p:cNvSpPr>
          <p:nvPr>
            <p:ph type="sldNum" sz="quarter" idx="5"/>
          </p:nvPr>
        </p:nvSpPr>
        <p:spPr/>
        <p:txBody>
          <a:bodyPr/>
          <a:lstStyle/>
          <a:p>
            <a:fld id="{E5381C73-1F5B-4B89-B80B-FE1F46669A91}" type="slidenum">
              <a:rPr lang="en-CA" smtClean="0"/>
              <a:t>1</a:t>
            </a:fld>
            <a:endParaRPr lang="en-CA"/>
          </a:p>
        </p:txBody>
      </p:sp>
    </p:spTree>
    <p:extLst>
      <p:ext uri="{BB962C8B-B14F-4D97-AF65-F5344CB8AC3E}">
        <p14:creationId xmlns:p14="http://schemas.microsoft.com/office/powerpoint/2010/main" val="317516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Today I’ve been invited to give you an overview of what has been done to date on the GIS literature search. I’ll give a quick overview of the what has been completed so far, and then ask a few questions around next steps for the team to consider and discuss offline. Last year I was asked to run a preliminary search to help inform a research question. The type of review required for this project is still undetermined and depending on what review type the team lands on, this will help inform next steps. </a:t>
            </a:r>
          </a:p>
        </p:txBody>
      </p:sp>
      <p:sp>
        <p:nvSpPr>
          <p:cNvPr id="4" name="Slide Number Placeholder 3"/>
          <p:cNvSpPr>
            <a:spLocks noGrp="1"/>
          </p:cNvSpPr>
          <p:nvPr>
            <p:ph type="sldNum" sz="quarter" idx="5"/>
          </p:nvPr>
        </p:nvSpPr>
        <p:spPr/>
        <p:txBody>
          <a:bodyPr/>
          <a:lstStyle/>
          <a:p>
            <a:fld id="{E5381C73-1F5B-4B89-B80B-FE1F46669A91}" type="slidenum">
              <a:rPr lang="en-CA" smtClean="0"/>
              <a:t>2</a:t>
            </a:fld>
            <a:endParaRPr lang="en-CA"/>
          </a:p>
        </p:txBody>
      </p:sp>
    </p:spTree>
    <p:extLst>
      <p:ext uri="{BB962C8B-B14F-4D97-AF65-F5344CB8AC3E}">
        <p14:creationId xmlns:p14="http://schemas.microsoft.com/office/powerpoint/2010/main" val="4109549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draft question was – What are the general best practices for GIS use in public health. Below you can see the inclusion/exclusion criteria. This of course may change should the team want to expand or eliminate a concept. Presently, I’ve defined GIS as , … </a:t>
            </a:r>
          </a:p>
        </p:txBody>
      </p:sp>
      <p:sp>
        <p:nvSpPr>
          <p:cNvPr id="4" name="Slide Number Placeholder 3"/>
          <p:cNvSpPr>
            <a:spLocks noGrp="1"/>
          </p:cNvSpPr>
          <p:nvPr>
            <p:ph type="sldNum" sz="quarter" idx="5"/>
          </p:nvPr>
        </p:nvSpPr>
        <p:spPr/>
        <p:txBody>
          <a:bodyPr/>
          <a:lstStyle/>
          <a:p>
            <a:fld id="{E5381C73-1F5B-4B89-B80B-FE1F46669A91}" type="slidenum">
              <a:rPr lang="en-CA" smtClean="0"/>
              <a:t>3</a:t>
            </a:fld>
            <a:endParaRPr lang="en-CA"/>
          </a:p>
        </p:txBody>
      </p:sp>
    </p:spTree>
    <p:extLst>
      <p:ext uri="{BB962C8B-B14F-4D97-AF65-F5344CB8AC3E}">
        <p14:creationId xmlns:p14="http://schemas.microsoft.com/office/powerpoint/2010/main" val="1219339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CA" sz="1200" dirty="0">
                <a:effectLst/>
                <a:latin typeface="Calibri" panose="020F0502020204030204" pitchFamily="34" charset="0"/>
                <a:ea typeface="Times New Roman" panose="02020603050405020304" pitchFamily="18" charset="0"/>
                <a:cs typeface="Times New Roman" panose="02020603050405020304" pitchFamily="18" charset="0"/>
              </a:rPr>
              <a:t>I did encounter some limitations and challenges with this search. </a:t>
            </a:r>
          </a:p>
          <a:p>
            <a:pPr marL="0" indent="0">
              <a:buFont typeface="Arial" panose="020B0604020202020204" pitchFamily="34" charset="0"/>
              <a:buNone/>
            </a:pPr>
            <a:r>
              <a:rPr lang="en-CA" sz="1200" dirty="0">
                <a:effectLst/>
                <a:latin typeface="Calibri" panose="020F0502020204030204" pitchFamily="34" charset="0"/>
                <a:ea typeface="Times New Roman" panose="02020603050405020304" pitchFamily="18" charset="0"/>
                <a:cs typeface="Times New Roman" panose="02020603050405020304" pitchFamily="18" charset="0"/>
              </a:rPr>
              <a:t>Searching for GIS + PUBLIC HEALTH alone was too broad (10,000 + results). It required a third concept ‘best practice’ to narrow scope</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CA" sz="1200" dirty="0">
                <a:effectLst/>
                <a:latin typeface="Calibri" panose="020F0502020204030204" pitchFamily="34" charset="0"/>
                <a:ea typeface="Times New Roman" panose="02020603050405020304" pitchFamily="18" charset="0"/>
                <a:cs typeface="Times New Roman" panose="02020603050405020304" pitchFamily="18" charset="0"/>
              </a:rPr>
              <a:t>Using terms synonymous with ‘measurement’ or ‘implementation’ returned articles on public health interventions and evaluation of interventions  - These articles briefly mentioned </a:t>
            </a:r>
            <a:r>
              <a:rPr lang="en-CA" sz="1200" i="1" dirty="0">
                <a:effectLst/>
                <a:latin typeface="Calibri" panose="020F0502020204030204" pitchFamily="34" charset="0"/>
                <a:ea typeface="Times New Roman" panose="02020603050405020304" pitchFamily="18" charset="0"/>
                <a:cs typeface="Times New Roman" panose="02020603050405020304" pitchFamily="18" charset="0"/>
              </a:rPr>
              <a:t>USING</a:t>
            </a:r>
            <a:r>
              <a:rPr lang="en-CA" sz="1200" dirty="0">
                <a:effectLst/>
                <a:latin typeface="Calibri" panose="020F0502020204030204" pitchFamily="34" charset="0"/>
                <a:ea typeface="Times New Roman" panose="02020603050405020304" pitchFamily="18" charset="0"/>
                <a:cs typeface="Times New Roman" panose="02020603050405020304" pitchFamily="18" charset="0"/>
              </a:rPr>
              <a:t> GIS as a research method to collect the data but did not discuss best practices for implementing GIS in public health. Essentially, GIS was the method used, but not the subject of the article. I contemplated including any public health intervention that uses GIS as a method (as an example of how GIS is used in public health re: ‘implementation practice’) – but, this would include thousands of results. So at the time the decision was made to exclude articles using GIS as a methodology.</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CA" sz="1200" dirty="0">
                <a:effectLst/>
                <a:latin typeface="Calibri" panose="020F0502020204030204" pitchFamily="34" charset="0"/>
                <a:ea typeface="Times New Roman" panose="02020603050405020304" pitchFamily="18" charset="0"/>
                <a:cs typeface="Times New Roman" panose="02020603050405020304" pitchFamily="18" charset="0"/>
              </a:rPr>
              <a:t>As mentioned Public Health/Population Health Concepts were limited to ‘organization’ or ‘population’ – I excluded public health specific programs or indicators such as infectious disease.</a:t>
            </a:r>
            <a:r>
              <a:rPr lang="en-CA" sz="1200" i="1" dirty="0">
                <a:effectLst/>
                <a:latin typeface="Calibri" panose="020F0502020204030204" pitchFamily="34" charset="0"/>
                <a:ea typeface="Times New Roman" panose="02020603050405020304" pitchFamily="18" charset="0"/>
                <a:cs typeface="Times New Roman" panose="02020603050405020304" pitchFamily="18" charset="0"/>
              </a:rPr>
              <a:t> Using specific programs and indicators made the results too large and unwieldy – i.e., included articles that mention using GIS to map disease spread and results of disease within a population, but again, not implementation of GIS as a practice)</a:t>
            </a:r>
          </a:p>
          <a:p>
            <a:pPr marL="342900" lvl="0" indent="-342900">
              <a:buFont typeface="Symbol" panose="05050102010706020507" pitchFamily="18" charset="2"/>
              <a:buChar char=""/>
            </a:pPr>
            <a:endParaRPr lang="en-CA" sz="1200" i="1"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Font typeface="Symbol" panose="05050102010706020507" pitchFamily="18" charset="2"/>
              <a:buNone/>
            </a:pP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
        <p:nvSpPr>
          <p:cNvPr id="4" name="Slide Number Placeholder 3"/>
          <p:cNvSpPr>
            <a:spLocks noGrp="1"/>
          </p:cNvSpPr>
          <p:nvPr>
            <p:ph type="sldNum" sz="quarter" idx="5"/>
          </p:nvPr>
        </p:nvSpPr>
        <p:spPr/>
        <p:txBody>
          <a:bodyPr/>
          <a:lstStyle/>
          <a:p>
            <a:fld id="{E5381C73-1F5B-4B89-B80B-FE1F46669A91}" type="slidenum">
              <a:rPr lang="en-CA" smtClean="0"/>
              <a:t>4</a:t>
            </a:fld>
            <a:endParaRPr lang="en-CA"/>
          </a:p>
        </p:txBody>
      </p:sp>
    </p:spTree>
    <p:extLst>
      <p:ext uri="{BB962C8B-B14F-4D97-AF65-F5344CB8AC3E}">
        <p14:creationId xmlns:p14="http://schemas.microsoft.com/office/powerpoint/2010/main" val="1864659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This is a copy of the draft search strategy applied. It looks like a lot, but it is actually quite narrow in scope. After this meeting I will invite members of this team to the protocol to review and make notes on the protocol if you’d like, which includes a copy of this strategy. Since the initial intention was for a ‘living’ document, the search strategy automatically runs once a month and outputs any new research on the topic. </a:t>
            </a:r>
          </a:p>
        </p:txBody>
      </p:sp>
      <p:sp>
        <p:nvSpPr>
          <p:cNvPr id="4" name="Slide Number Placeholder 3"/>
          <p:cNvSpPr>
            <a:spLocks noGrp="1"/>
          </p:cNvSpPr>
          <p:nvPr>
            <p:ph type="sldNum" sz="quarter" idx="5"/>
          </p:nvPr>
        </p:nvSpPr>
        <p:spPr/>
        <p:txBody>
          <a:bodyPr/>
          <a:lstStyle/>
          <a:p>
            <a:fld id="{E5381C73-1F5B-4B89-B80B-FE1F46669A91}" type="slidenum">
              <a:rPr lang="en-CA" smtClean="0"/>
              <a:t>5</a:t>
            </a:fld>
            <a:endParaRPr lang="en-CA"/>
          </a:p>
        </p:txBody>
      </p:sp>
    </p:spTree>
    <p:extLst>
      <p:ext uri="{BB962C8B-B14F-4D97-AF65-F5344CB8AC3E}">
        <p14:creationId xmlns:p14="http://schemas.microsoft.com/office/powerpoint/2010/main" val="2089759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So what’s been done to date, a test search run in 4 databases (Medline, Embase, Environment Complete and </a:t>
            </a:r>
            <a:r>
              <a:rPr lang="en-CA" dirty="0" err="1"/>
              <a:t>Greenfile</a:t>
            </a:r>
            <a:r>
              <a:rPr lang="en-CA" dirty="0"/>
              <a:t>) for a small total of 278 results – some articles were on target such as </a:t>
            </a:r>
            <a:r>
              <a:rPr lang="en-CA" sz="1800" b="1" dirty="0">
                <a:latin typeface="Segoe UI" panose="020B0502040204020203" pitchFamily="34" charset="0"/>
              </a:rPr>
              <a:t>Why Public Health Needs GIS: A Methodological Overview, </a:t>
            </a:r>
            <a:r>
              <a:rPr lang="en-CA" sz="1800" b="0" dirty="0">
                <a:latin typeface="Segoe UI" panose="020B0502040204020203" pitchFamily="34" charset="0"/>
              </a:rPr>
              <a:t>but others were missed with this specific focus applied. Ten targeted websites were searched for grey literature; 1 university catalogue for texts/guides and an environmental scan reaching out to 12 organizations listed on the slide requesting any internal guidelines they could share. The response rate from the environmental scan was 50% and of the 6 who responded, only 1 - the contact from the </a:t>
            </a:r>
            <a:r>
              <a:rPr lang="en-CA" sz="18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Interactive Health Data Application Alberta Health provided a document. ESRI responded with an offering for consultation support (for a fee). </a:t>
            </a:r>
          </a:p>
          <a:p>
            <a:r>
              <a:rPr lang="en-CA" sz="1800" dirty="0">
                <a:solidFill>
                  <a:srgbClr val="000000"/>
                </a:solidFill>
                <a:effectLst/>
                <a:latin typeface="Aptos Narrow" panose="020B0004020202020204" pitchFamily="34" charset="0"/>
                <a:cs typeface="Times New Roman" panose="02020603050405020304" pitchFamily="18" charset="0"/>
              </a:rPr>
              <a:t>The remaining responses consisted of positive feedback regarding the project, an interest in the final product, but nothing to add or report. </a:t>
            </a:r>
            <a:endParaRPr lang="en-CA" dirty="0"/>
          </a:p>
        </p:txBody>
      </p:sp>
      <p:sp>
        <p:nvSpPr>
          <p:cNvPr id="4" name="Slide Number Placeholder 3"/>
          <p:cNvSpPr>
            <a:spLocks noGrp="1"/>
          </p:cNvSpPr>
          <p:nvPr>
            <p:ph type="sldNum" sz="quarter" idx="5"/>
          </p:nvPr>
        </p:nvSpPr>
        <p:spPr/>
        <p:txBody>
          <a:bodyPr/>
          <a:lstStyle/>
          <a:p>
            <a:fld id="{E5381C73-1F5B-4B89-B80B-FE1F46669A91}" type="slidenum">
              <a:rPr lang="en-CA" smtClean="0"/>
              <a:t>6</a:t>
            </a:fld>
            <a:endParaRPr lang="en-CA"/>
          </a:p>
        </p:txBody>
      </p:sp>
    </p:spTree>
    <p:extLst>
      <p:ext uri="{BB962C8B-B14F-4D97-AF65-F5344CB8AC3E}">
        <p14:creationId xmlns:p14="http://schemas.microsoft.com/office/powerpoint/2010/main" val="905710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Going forward, if the team decides to conduct a review, first consideration will be, what type of review? The type of review often depends on the final product you are hoping to achieve and/or the time/resources you have. </a:t>
            </a:r>
          </a:p>
          <a:p>
            <a:r>
              <a:rPr lang="en-CA" dirty="0"/>
              <a:t>Depending on the type of review the team is considering, the search can be altered accordingly – i.e., should the team choose to conduct a living systematic review or a living rapid review, the search should be adapted to be more sensitive and pick up a larger portion of the research for inclusivity. </a:t>
            </a:r>
          </a:p>
          <a:p>
            <a:r>
              <a:rPr lang="en-CA" dirty="0"/>
              <a:t>If the search remains limited, the final product may look more like an annotated bibliography of recommended resources.</a:t>
            </a:r>
          </a:p>
          <a:p>
            <a:endParaRPr lang="en-CA" dirty="0"/>
          </a:p>
          <a:p>
            <a:r>
              <a:rPr lang="en-CA" dirty="0"/>
              <a:t>I would still suggest a full grey literature search and citation chaining to accompany the research and expanding the environmental scan. As mentioned I will invite staff to review the draft protocol with all this information collected. If you decide to go forward with the review, I’m happy to assist and provide support. Any questions before I sign off? </a:t>
            </a:r>
          </a:p>
        </p:txBody>
      </p:sp>
      <p:sp>
        <p:nvSpPr>
          <p:cNvPr id="4" name="Slide Number Placeholder 3"/>
          <p:cNvSpPr>
            <a:spLocks noGrp="1"/>
          </p:cNvSpPr>
          <p:nvPr>
            <p:ph type="sldNum" sz="quarter" idx="10"/>
          </p:nvPr>
        </p:nvSpPr>
        <p:spPr/>
        <p:txBody>
          <a:bodyPr/>
          <a:lstStyle/>
          <a:p>
            <a:fld id="{FCA78FA3-57EC-4F11-B96C-16D04F5258C0}" type="slidenum">
              <a:rPr lang="en-CA" smtClean="0"/>
              <a:t>7</a:t>
            </a:fld>
            <a:endParaRPr lang="en-CA" dirty="0"/>
          </a:p>
        </p:txBody>
      </p:sp>
      <p:sp>
        <p:nvSpPr>
          <p:cNvPr id="5" name="Footer Placeholder 4">
            <a:extLst>
              <a:ext uri="{FF2B5EF4-FFF2-40B4-BE49-F238E27FC236}">
                <a16:creationId xmlns:a16="http://schemas.microsoft.com/office/drawing/2014/main" id="{1F98C734-35F5-4758-99C0-70B5C3213BB5}"/>
              </a:ext>
            </a:extLst>
          </p:cNvPr>
          <p:cNvSpPr>
            <a:spLocks noGrp="1"/>
          </p:cNvSpPr>
          <p:nvPr>
            <p:ph type="ftr" sz="quarter" idx="4"/>
          </p:nvPr>
        </p:nvSpPr>
        <p:spPr/>
        <p:txBody>
          <a:bodyPr/>
          <a:lstStyle/>
          <a:p>
            <a:endParaRPr lang="en-CA" dirty="0"/>
          </a:p>
        </p:txBody>
      </p:sp>
    </p:spTree>
    <p:extLst>
      <p:ext uri="{BB962C8B-B14F-4D97-AF65-F5344CB8AC3E}">
        <p14:creationId xmlns:p14="http://schemas.microsoft.com/office/powerpoint/2010/main" val="2195471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C5273-F56A-663D-1504-920333E4ED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5178F80-B419-61F8-FD77-31F62F0D79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8D18F75-A821-674F-0631-1C4AE6882264}"/>
              </a:ext>
            </a:extLst>
          </p:cNvPr>
          <p:cNvSpPr>
            <a:spLocks noGrp="1"/>
          </p:cNvSpPr>
          <p:nvPr>
            <p:ph type="dt" sz="half" idx="10"/>
          </p:nvPr>
        </p:nvSpPr>
        <p:spPr/>
        <p:txBody>
          <a:bodyPr/>
          <a:lstStyle/>
          <a:p>
            <a:fld id="{3391E5CC-A196-4F2B-8DEF-A34813391AC8}" type="datetimeFigureOut">
              <a:rPr lang="en-CA" smtClean="0"/>
              <a:t>2024-04-03</a:t>
            </a:fld>
            <a:endParaRPr lang="en-CA"/>
          </a:p>
        </p:txBody>
      </p:sp>
      <p:sp>
        <p:nvSpPr>
          <p:cNvPr id="5" name="Footer Placeholder 4">
            <a:extLst>
              <a:ext uri="{FF2B5EF4-FFF2-40B4-BE49-F238E27FC236}">
                <a16:creationId xmlns:a16="http://schemas.microsoft.com/office/drawing/2014/main" id="{BDBE5C97-0E0D-B54E-9A7F-30FE741C5A2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4DEB591-73D0-C0D9-9887-704AAFA57B2A}"/>
              </a:ext>
            </a:extLst>
          </p:cNvPr>
          <p:cNvSpPr>
            <a:spLocks noGrp="1"/>
          </p:cNvSpPr>
          <p:nvPr>
            <p:ph type="sldNum" sz="quarter" idx="12"/>
          </p:nvPr>
        </p:nvSpPr>
        <p:spPr/>
        <p:txBody>
          <a:bodyPr/>
          <a:lstStyle/>
          <a:p>
            <a:fld id="{03197CB0-9594-4604-BEB8-939DED25B0E1}" type="slidenum">
              <a:rPr lang="en-CA" smtClean="0"/>
              <a:t>‹#›</a:t>
            </a:fld>
            <a:endParaRPr lang="en-CA"/>
          </a:p>
        </p:txBody>
      </p:sp>
    </p:spTree>
    <p:extLst>
      <p:ext uri="{BB962C8B-B14F-4D97-AF65-F5344CB8AC3E}">
        <p14:creationId xmlns:p14="http://schemas.microsoft.com/office/powerpoint/2010/main" val="3093843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777AE-61A3-A5B5-90AA-BD75020CCF2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79C67823-983E-6AC4-FD2E-2EC4A7000C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05ECA49-78CB-8108-84E2-6DE8255FC00F}"/>
              </a:ext>
            </a:extLst>
          </p:cNvPr>
          <p:cNvSpPr>
            <a:spLocks noGrp="1"/>
          </p:cNvSpPr>
          <p:nvPr>
            <p:ph type="dt" sz="half" idx="10"/>
          </p:nvPr>
        </p:nvSpPr>
        <p:spPr/>
        <p:txBody>
          <a:bodyPr/>
          <a:lstStyle/>
          <a:p>
            <a:fld id="{3391E5CC-A196-4F2B-8DEF-A34813391AC8}" type="datetimeFigureOut">
              <a:rPr lang="en-CA" smtClean="0"/>
              <a:t>2024-04-03</a:t>
            </a:fld>
            <a:endParaRPr lang="en-CA"/>
          </a:p>
        </p:txBody>
      </p:sp>
      <p:sp>
        <p:nvSpPr>
          <p:cNvPr id="5" name="Footer Placeholder 4">
            <a:extLst>
              <a:ext uri="{FF2B5EF4-FFF2-40B4-BE49-F238E27FC236}">
                <a16:creationId xmlns:a16="http://schemas.microsoft.com/office/drawing/2014/main" id="{7664B593-6B05-2665-6BD2-6BA3CAC16E0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D3E303F-4622-3E8B-8D19-4E1BFF50CFE3}"/>
              </a:ext>
            </a:extLst>
          </p:cNvPr>
          <p:cNvSpPr>
            <a:spLocks noGrp="1"/>
          </p:cNvSpPr>
          <p:nvPr>
            <p:ph type="sldNum" sz="quarter" idx="12"/>
          </p:nvPr>
        </p:nvSpPr>
        <p:spPr/>
        <p:txBody>
          <a:bodyPr/>
          <a:lstStyle/>
          <a:p>
            <a:fld id="{03197CB0-9594-4604-BEB8-939DED25B0E1}" type="slidenum">
              <a:rPr lang="en-CA" smtClean="0"/>
              <a:t>‹#›</a:t>
            </a:fld>
            <a:endParaRPr lang="en-CA"/>
          </a:p>
        </p:txBody>
      </p:sp>
    </p:spTree>
    <p:extLst>
      <p:ext uri="{BB962C8B-B14F-4D97-AF65-F5344CB8AC3E}">
        <p14:creationId xmlns:p14="http://schemas.microsoft.com/office/powerpoint/2010/main" val="2378779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76D29-A0F0-149B-2D1B-16623FDC7F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DF1B9CF-5884-6883-8656-BDBEB3B4F4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374CE5-3EA1-DE84-949C-4D94FBC5CDEF}"/>
              </a:ext>
            </a:extLst>
          </p:cNvPr>
          <p:cNvSpPr>
            <a:spLocks noGrp="1"/>
          </p:cNvSpPr>
          <p:nvPr>
            <p:ph type="dt" sz="half" idx="10"/>
          </p:nvPr>
        </p:nvSpPr>
        <p:spPr/>
        <p:txBody>
          <a:bodyPr/>
          <a:lstStyle/>
          <a:p>
            <a:fld id="{3391E5CC-A196-4F2B-8DEF-A34813391AC8}" type="datetimeFigureOut">
              <a:rPr lang="en-CA" smtClean="0"/>
              <a:t>2024-04-03</a:t>
            </a:fld>
            <a:endParaRPr lang="en-CA"/>
          </a:p>
        </p:txBody>
      </p:sp>
      <p:sp>
        <p:nvSpPr>
          <p:cNvPr id="5" name="Footer Placeholder 4">
            <a:extLst>
              <a:ext uri="{FF2B5EF4-FFF2-40B4-BE49-F238E27FC236}">
                <a16:creationId xmlns:a16="http://schemas.microsoft.com/office/drawing/2014/main" id="{8686848D-D651-3735-6A7D-9A5385E646A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85FF031-14F1-B343-A103-9495FF23E408}"/>
              </a:ext>
            </a:extLst>
          </p:cNvPr>
          <p:cNvSpPr>
            <a:spLocks noGrp="1"/>
          </p:cNvSpPr>
          <p:nvPr>
            <p:ph type="sldNum" sz="quarter" idx="12"/>
          </p:nvPr>
        </p:nvSpPr>
        <p:spPr/>
        <p:txBody>
          <a:bodyPr/>
          <a:lstStyle/>
          <a:p>
            <a:fld id="{03197CB0-9594-4604-BEB8-939DED25B0E1}" type="slidenum">
              <a:rPr lang="en-CA" smtClean="0"/>
              <a:t>‹#›</a:t>
            </a:fld>
            <a:endParaRPr lang="en-CA"/>
          </a:p>
        </p:txBody>
      </p:sp>
    </p:spTree>
    <p:extLst>
      <p:ext uri="{BB962C8B-B14F-4D97-AF65-F5344CB8AC3E}">
        <p14:creationId xmlns:p14="http://schemas.microsoft.com/office/powerpoint/2010/main" val="2754991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378-62C5-1130-3280-2030EC05057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6FE7458-CA5B-DCC3-F785-CE806E4808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9242657-2814-7241-3D88-26536A9DB6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E9437E4-13DE-3496-F4CB-0D024A5061B4}"/>
              </a:ext>
            </a:extLst>
          </p:cNvPr>
          <p:cNvSpPr>
            <a:spLocks noGrp="1"/>
          </p:cNvSpPr>
          <p:nvPr>
            <p:ph type="dt" sz="half" idx="10"/>
          </p:nvPr>
        </p:nvSpPr>
        <p:spPr/>
        <p:txBody>
          <a:bodyPr/>
          <a:lstStyle/>
          <a:p>
            <a:fld id="{3391E5CC-A196-4F2B-8DEF-A34813391AC8}" type="datetimeFigureOut">
              <a:rPr lang="en-CA" smtClean="0"/>
              <a:t>2024-04-03</a:t>
            </a:fld>
            <a:endParaRPr lang="en-CA"/>
          </a:p>
        </p:txBody>
      </p:sp>
      <p:sp>
        <p:nvSpPr>
          <p:cNvPr id="6" name="Footer Placeholder 5">
            <a:extLst>
              <a:ext uri="{FF2B5EF4-FFF2-40B4-BE49-F238E27FC236}">
                <a16:creationId xmlns:a16="http://schemas.microsoft.com/office/drawing/2014/main" id="{72163AAB-FF55-9CCA-6263-474344DD0A1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A45DBCB-F161-292B-17F4-F538A475BC67}"/>
              </a:ext>
            </a:extLst>
          </p:cNvPr>
          <p:cNvSpPr>
            <a:spLocks noGrp="1"/>
          </p:cNvSpPr>
          <p:nvPr>
            <p:ph type="sldNum" sz="quarter" idx="12"/>
          </p:nvPr>
        </p:nvSpPr>
        <p:spPr/>
        <p:txBody>
          <a:bodyPr/>
          <a:lstStyle/>
          <a:p>
            <a:fld id="{03197CB0-9594-4604-BEB8-939DED25B0E1}" type="slidenum">
              <a:rPr lang="en-CA" smtClean="0"/>
              <a:t>‹#›</a:t>
            </a:fld>
            <a:endParaRPr lang="en-CA"/>
          </a:p>
        </p:txBody>
      </p:sp>
    </p:spTree>
    <p:extLst>
      <p:ext uri="{BB962C8B-B14F-4D97-AF65-F5344CB8AC3E}">
        <p14:creationId xmlns:p14="http://schemas.microsoft.com/office/powerpoint/2010/main" val="2498050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D2C1D-6ED6-A7C1-486B-FB631356B2BF}"/>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394F198-7CCB-EC92-F344-EFF0CAEB86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B35031-6030-99B5-6E15-9DDC0575FC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D6B9F3E3-6BD1-580B-0189-BBDE5675C3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3BA820-CA60-0F42-C32A-D2C522FD18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C4B18A3F-B5ED-67D3-955A-67CD88383BDE}"/>
              </a:ext>
            </a:extLst>
          </p:cNvPr>
          <p:cNvSpPr>
            <a:spLocks noGrp="1"/>
          </p:cNvSpPr>
          <p:nvPr>
            <p:ph type="dt" sz="half" idx="10"/>
          </p:nvPr>
        </p:nvSpPr>
        <p:spPr/>
        <p:txBody>
          <a:bodyPr/>
          <a:lstStyle/>
          <a:p>
            <a:fld id="{3391E5CC-A196-4F2B-8DEF-A34813391AC8}" type="datetimeFigureOut">
              <a:rPr lang="en-CA" smtClean="0"/>
              <a:t>2024-04-03</a:t>
            </a:fld>
            <a:endParaRPr lang="en-CA"/>
          </a:p>
        </p:txBody>
      </p:sp>
      <p:sp>
        <p:nvSpPr>
          <p:cNvPr id="8" name="Footer Placeholder 7">
            <a:extLst>
              <a:ext uri="{FF2B5EF4-FFF2-40B4-BE49-F238E27FC236}">
                <a16:creationId xmlns:a16="http://schemas.microsoft.com/office/drawing/2014/main" id="{338945F6-73B5-383C-944F-1CD6B8A890B7}"/>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88DA258F-E445-4392-0A54-30076590EED6}"/>
              </a:ext>
            </a:extLst>
          </p:cNvPr>
          <p:cNvSpPr>
            <a:spLocks noGrp="1"/>
          </p:cNvSpPr>
          <p:nvPr>
            <p:ph type="sldNum" sz="quarter" idx="12"/>
          </p:nvPr>
        </p:nvSpPr>
        <p:spPr/>
        <p:txBody>
          <a:bodyPr/>
          <a:lstStyle/>
          <a:p>
            <a:fld id="{03197CB0-9594-4604-BEB8-939DED25B0E1}" type="slidenum">
              <a:rPr lang="en-CA" smtClean="0"/>
              <a:t>‹#›</a:t>
            </a:fld>
            <a:endParaRPr lang="en-CA"/>
          </a:p>
        </p:txBody>
      </p:sp>
    </p:spTree>
    <p:extLst>
      <p:ext uri="{BB962C8B-B14F-4D97-AF65-F5344CB8AC3E}">
        <p14:creationId xmlns:p14="http://schemas.microsoft.com/office/powerpoint/2010/main" val="405090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F3446-B085-F6E1-58E0-638D0D1B2466}"/>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A1C285B3-1F6C-520D-BDBD-4136F36990D4}"/>
              </a:ext>
            </a:extLst>
          </p:cNvPr>
          <p:cNvSpPr>
            <a:spLocks noGrp="1"/>
          </p:cNvSpPr>
          <p:nvPr>
            <p:ph type="dt" sz="half" idx="10"/>
          </p:nvPr>
        </p:nvSpPr>
        <p:spPr/>
        <p:txBody>
          <a:bodyPr/>
          <a:lstStyle/>
          <a:p>
            <a:fld id="{3391E5CC-A196-4F2B-8DEF-A34813391AC8}" type="datetimeFigureOut">
              <a:rPr lang="en-CA" smtClean="0"/>
              <a:t>2024-04-03</a:t>
            </a:fld>
            <a:endParaRPr lang="en-CA"/>
          </a:p>
        </p:txBody>
      </p:sp>
      <p:sp>
        <p:nvSpPr>
          <p:cNvPr id="4" name="Footer Placeholder 3">
            <a:extLst>
              <a:ext uri="{FF2B5EF4-FFF2-40B4-BE49-F238E27FC236}">
                <a16:creationId xmlns:a16="http://schemas.microsoft.com/office/drawing/2014/main" id="{D92BA81A-3BD0-6054-0C6C-DF6DCF0E5FE2}"/>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4750361-5934-70E2-1B40-60B78F751C0C}"/>
              </a:ext>
            </a:extLst>
          </p:cNvPr>
          <p:cNvSpPr>
            <a:spLocks noGrp="1"/>
          </p:cNvSpPr>
          <p:nvPr>
            <p:ph type="sldNum" sz="quarter" idx="12"/>
          </p:nvPr>
        </p:nvSpPr>
        <p:spPr/>
        <p:txBody>
          <a:bodyPr/>
          <a:lstStyle/>
          <a:p>
            <a:fld id="{03197CB0-9594-4604-BEB8-939DED25B0E1}" type="slidenum">
              <a:rPr lang="en-CA" smtClean="0"/>
              <a:t>‹#›</a:t>
            </a:fld>
            <a:endParaRPr lang="en-CA"/>
          </a:p>
        </p:txBody>
      </p:sp>
    </p:spTree>
    <p:extLst>
      <p:ext uri="{BB962C8B-B14F-4D97-AF65-F5344CB8AC3E}">
        <p14:creationId xmlns:p14="http://schemas.microsoft.com/office/powerpoint/2010/main" val="2794761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99817B-0077-61F3-D9A1-0763B7759EE8}"/>
              </a:ext>
            </a:extLst>
          </p:cNvPr>
          <p:cNvSpPr>
            <a:spLocks noGrp="1"/>
          </p:cNvSpPr>
          <p:nvPr>
            <p:ph type="dt" sz="half" idx="10"/>
          </p:nvPr>
        </p:nvSpPr>
        <p:spPr/>
        <p:txBody>
          <a:bodyPr/>
          <a:lstStyle/>
          <a:p>
            <a:fld id="{3391E5CC-A196-4F2B-8DEF-A34813391AC8}" type="datetimeFigureOut">
              <a:rPr lang="en-CA" smtClean="0"/>
              <a:t>2024-04-03</a:t>
            </a:fld>
            <a:endParaRPr lang="en-CA"/>
          </a:p>
        </p:txBody>
      </p:sp>
      <p:sp>
        <p:nvSpPr>
          <p:cNvPr id="3" name="Footer Placeholder 2">
            <a:extLst>
              <a:ext uri="{FF2B5EF4-FFF2-40B4-BE49-F238E27FC236}">
                <a16:creationId xmlns:a16="http://schemas.microsoft.com/office/drawing/2014/main" id="{9E51805D-1BC8-2B09-9EED-8CAF3FAC5D8D}"/>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0CEEBC8-BDB5-CB0B-D3E8-00AEC3459073}"/>
              </a:ext>
            </a:extLst>
          </p:cNvPr>
          <p:cNvSpPr>
            <a:spLocks noGrp="1"/>
          </p:cNvSpPr>
          <p:nvPr>
            <p:ph type="sldNum" sz="quarter" idx="12"/>
          </p:nvPr>
        </p:nvSpPr>
        <p:spPr/>
        <p:txBody>
          <a:bodyPr/>
          <a:lstStyle/>
          <a:p>
            <a:fld id="{03197CB0-9594-4604-BEB8-939DED25B0E1}" type="slidenum">
              <a:rPr lang="en-CA" smtClean="0"/>
              <a:t>‹#›</a:t>
            </a:fld>
            <a:endParaRPr lang="en-CA"/>
          </a:p>
        </p:txBody>
      </p:sp>
    </p:spTree>
    <p:extLst>
      <p:ext uri="{BB962C8B-B14F-4D97-AF65-F5344CB8AC3E}">
        <p14:creationId xmlns:p14="http://schemas.microsoft.com/office/powerpoint/2010/main" val="990776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1A46D-895A-EA81-4E41-756289B1DC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174BDBB-5695-4E69-5AB1-00155AB45A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0CA485BB-5494-22E8-592D-12C82D7097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33CA9C-21FD-32D8-5155-A8827D0499A6}"/>
              </a:ext>
            </a:extLst>
          </p:cNvPr>
          <p:cNvSpPr>
            <a:spLocks noGrp="1"/>
          </p:cNvSpPr>
          <p:nvPr>
            <p:ph type="dt" sz="half" idx="10"/>
          </p:nvPr>
        </p:nvSpPr>
        <p:spPr/>
        <p:txBody>
          <a:bodyPr/>
          <a:lstStyle/>
          <a:p>
            <a:fld id="{3391E5CC-A196-4F2B-8DEF-A34813391AC8}" type="datetimeFigureOut">
              <a:rPr lang="en-CA" smtClean="0"/>
              <a:t>2024-04-03</a:t>
            </a:fld>
            <a:endParaRPr lang="en-CA"/>
          </a:p>
        </p:txBody>
      </p:sp>
      <p:sp>
        <p:nvSpPr>
          <p:cNvPr id="6" name="Footer Placeholder 5">
            <a:extLst>
              <a:ext uri="{FF2B5EF4-FFF2-40B4-BE49-F238E27FC236}">
                <a16:creationId xmlns:a16="http://schemas.microsoft.com/office/drawing/2014/main" id="{E626402F-7E26-DB13-7586-5B49AD14869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A0CDD8B-B5A8-6108-402C-F6BD241EE77D}"/>
              </a:ext>
            </a:extLst>
          </p:cNvPr>
          <p:cNvSpPr>
            <a:spLocks noGrp="1"/>
          </p:cNvSpPr>
          <p:nvPr>
            <p:ph type="sldNum" sz="quarter" idx="12"/>
          </p:nvPr>
        </p:nvSpPr>
        <p:spPr/>
        <p:txBody>
          <a:bodyPr/>
          <a:lstStyle/>
          <a:p>
            <a:fld id="{03197CB0-9594-4604-BEB8-939DED25B0E1}" type="slidenum">
              <a:rPr lang="en-CA" smtClean="0"/>
              <a:t>‹#›</a:t>
            </a:fld>
            <a:endParaRPr lang="en-CA"/>
          </a:p>
        </p:txBody>
      </p:sp>
    </p:spTree>
    <p:extLst>
      <p:ext uri="{BB962C8B-B14F-4D97-AF65-F5344CB8AC3E}">
        <p14:creationId xmlns:p14="http://schemas.microsoft.com/office/powerpoint/2010/main" val="141486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25613-C63E-7234-6B7C-7360500172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EDD3341A-B6AA-0E59-E339-2B9C308B25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CA3DB99E-1910-FAA3-D702-8BBC8BD684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43B01E-4036-9E4C-5192-2D20E822E1C0}"/>
              </a:ext>
            </a:extLst>
          </p:cNvPr>
          <p:cNvSpPr>
            <a:spLocks noGrp="1"/>
          </p:cNvSpPr>
          <p:nvPr>
            <p:ph type="dt" sz="half" idx="10"/>
          </p:nvPr>
        </p:nvSpPr>
        <p:spPr/>
        <p:txBody>
          <a:bodyPr/>
          <a:lstStyle/>
          <a:p>
            <a:fld id="{3391E5CC-A196-4F2B-8DEF-A34813391AC8}" type="datetimeFigureOut">
              <a:rPr lang="en-CA" smtClean="0"/>
              <a:t>2024-04-03</a:t>
            </a:fld>
            <a:endParaRPr lang="en-CA"/>
          </a:p>
        </p:txBody>
      </p:sp>
      <p:sp>
        <p:nvSpPr>
          <p:cNvPr id="6" name="Footer Placeholder 5">
            <a:extLst>
              <a:ext uri="{FF2B5EF4-FFF2-40B4-BE49-F238E27FC236}">
                <a16:creationId xmlns:a16="http://schemas.microsoft.com/office/drawing/2014/main" id="{683E183C-7A74-A1A8-CB61-5C5B9411A14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95E4BC9-425E-07D8-7579-C9700A97859F}"/>
              </a:ext>
            </a:extLst>
          </p:cNvPr>
          <p:cNvSpPr>
            <a:spLocks noGrp="1"/>
          </p:cNvSpPr>
          <p:nvPr>
            <p:ph type="sldNum" sz="quarter" idx="12"/>
          </p:nvPr>
        </p:nvSpPr>
        <p:spPr/>
        <p:txBody>
          <a:bodyPr/>
          <a:lstStyle/>
          <a:p>
            <a:fld id="{03197CB0-9594-4604-BEB8-939DED25B0E1}" type="slidenum">
              <a:rPr lang="en-CA" smtClean="0"/>
              <a:t>‹#›</a:t>
            </a:fld>
            <a:endParaRPr lang="en-CA"/>
          </a:p>
        </p:txBody>
      </p:sp>
    </p:spTree>
    <p:extLst>
      <p:ext uri="{BB962C8B-B14F-4D97-AF65-F5344CB8AC3E}">
        <p14:creationId xmlns:p14="http://schemas.microsoft.com/office/powerpoint/2010/main" val="1281150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F119E-FCEF-0762-75F3-C0C16AD370E5}"/>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6B1A65A-A994-110C-7FF9-577FFF106C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2017D4D-1965-C17A-450B-AA5CAC2CF349}"/>
              </a:ext>
            </a:extLst>
          </p:cNvPr>
          <p:cNvSpPr>
            <a:spLocks noGrp="1"/>
          </p:cNvSpPr>
          <p:nvPr>
            <p:ph type="dt" sz="half" idx="10"/>
          </p:nvPr>
        </p:nvSpPr>
        <p:spPr/>
        <p:txBody>
          <a:bodyPr/>
          <a:lstStyle/>
          <a:p>
            <a:fld id="{3391E5CC-A196-4F2B-8DEF-A34813391AC8}" type="datetimeFigureOut">
              <a:rPr lang="en-CA" smtClean="0"/>
              <a:t>2024-04-03</a:t>
            </a:fld>
            <a:endParaRPr lang="en-CA"/>
          </a:p>
        </p:txBody>
      </p:sp>
      <p:sp>
        <p:nvSpPr>
          <p:cNvPr id="5" name="Footer Placeholder 4">
            <a:extLst>
              <a:ext uri="{FF2B5EF4-FFF2-40B4-BE49-F238E27FC236}">
                <a16:creationId xmlns:a16="http://schemas.microsoft.com/office/drawing/2014/main" id="{58E6F3FC-7CF9-0558-66B4-098CB3CE1E9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A153E6F-50B6-2DD4-489F-C20778EE1ABE}"/>
              </a:ext>
            </a:extLst>
          </p:cNvPr>
          <p:cNvSpPr>
            <a:spLocks noGrp="1"/>
          </p:cNvSpPr>
          <p:nvPr>
            <p:ph type="sldNum" sz="quarter" idx="12"/>
          </p:nvPr>
        </p:nvSpPr>
        <p:spPr/>
        <p:txBody>
          <a:bodyPr/>
          <a:lstStyle/>
          <a:p>
            <a:fld id="{03197CB0-9594-4604-BEB8-939DED25B0E1}" type="slidenum">
              <a:rPr lang="en-CA" smtClean="0"/>
              <a:t>‹#›</a:t>
            </a:fld>
            <a:endParaRPr lang="en-CA"/>
          </a:p>
        </p:txBody>
      </p:sp>
    </p:spTree>
    <p:extLst>
      <p:ext uri="{BB962C8B-B14F-4D97-AF65-F5344CB8AC3E}">
        <p14:creationId xmlns:p14="http://schemas.microsoft.com/office/powerpoint/2010/main" val="3915460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F690AC-84AD-A638-D7D3-142DCA1FC4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9A8F41B-740B-80B5-E346-466D920D28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42714D9-24AA-742E-C992-6A38B7505CA6}"/>
              </a:ext>
            </a:extLst>
          </p:cNvPr>
          <p:cNvSpPr>
            <a:spLocks noGrp="1"/>
          </p:cNvSpPr>
          <p:nvPr>
            <p:ph type="dt" sz="half" idx="10"/>
          </p:nvPr>
        </p:nvSpPr>
        <p:spPr/>
        <p:txBody>
          <a:bodyPr/>
          <a:lstStyle/>
          <a:p>
            <a:fld id="{3391E5CC-A196-4F2B-8DEF-A34813391AC8}" type="datetimeFigureOut">
              <a:rPr lang="en-CA" smtClean="0"/>
              <a:t>2024-04-03</a:t>
            </a:fld>
            <a:endParaRPr lang="en-CA"/>
          </a:p>
        </p:txBody>
      </p:sp>
      <p:sp>
        <p:nvSpPr>
          <p:cNvPr id="5" name="Footer Placeholder 4">
            <a:extLst>
              <a:ext uri="{FF2B5EF4-FFF2-40B4-BE49-F238E27FC236}">
                <a16:creationId xmlns:a16="http://schemas.microsoft.com/office/drawing/2014/main" id="{DD1BA5EE-7F12-F625-8285-43AEB1383AB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437AE4C-000D-5549-B1BB-C333184D9E35}"/>
              </a:ext>
            </a:extLst>
          </p:cNvPr>
          <p:cNvSpPr>
            <a:spLocks noGrp="1"/>
          </p:cNvSpPr>
          <p:nvPr>
            <p:ph type="sldNum" sz="quarter" idx="12"/>
          </p:nvPr>
        </p:nvSpPr>
        <p:spPr/>
        <p:txBody>
          <a:bodyPr/>
          <a:lstStyle/>
          <a:p>
            <a:fld id="{03197CB0-9594-4604-BEB8-939DED25B0E1}" type="slidenum">
              <a:rPr lang="en-CA" smtClean="0"/>
              <a:t>‹#›</a:t>
            </a:fld>
            <a:endParaRPr lang="en-CA"/>
          </a:p>
        </p:txBody>
      </p:sp>
    </p:spTree>
    <p:extLst>
      <p:ext uri="{BB962C8B-B14F-4D97-AF65-F5344CB8AC3E}">
        <p14:creationId xmlns:p14="http://schemas.microsoft.com/office/powerpoint/2010/main" val="2773770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78AF7C-AD86-2F67-7EDA-7695403084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A6D13ED-3EF1-8568-B3E0-699DF356E5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589BCE5-82D1-288F-340F-C0B25C92A6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91E5CC-A196-4F2B-8DEF-A34813391AC8}" type="datetimeFigureOut">
              <a:rPr lang="en-CA" smtClean="0"/>
              <a:t>2024-04-03</a:t>
            </a:fld>
            <a:endParaRPr lang="en-CA"/>
          </a:p>
        </p:txBody>
      </p:sp>
      <p:sp>
        <p:nvSpPr>
          <p:cNvPr id="5" name="Footer Placeholder 4">
            <a:extLst>
              <a:ext uri="{FF2B5EF4-FFF2-40B4-BE49-F238E27FC236}">
                <a16:creationId xmlns:a16="http://schemas.microsoft.com/office/drawing/2014/main" id="{5CD3AC8C-8D52-1BAB-F5BC-7FF62C4BA7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549FBBCA-7EA4-ACF5-8608-97AADDF3FE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197CB0-9594-4604-BEB8-939DED25B0E1}" type="slidenum">
              <a:rPr lang="en-CA" smtClean="0"/>
              <a:t>‹#›</a:t>
            </a:fld>
            <a:endParaRPr lang="en-CA"/>
          </a:p>
        </p:txBody>
      </p:sp>
    </p:spTree>
    <p:extLst>
      <p:ext uri="{BB962C8B-B14F-4D97-AF65-F5344CB8AC3E}">
        <p14:creationId xmlns:p14="http://schemas.microsoft.com/office/powerpoint/2010/main" val="1383471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6CCA5F87-1D1E-45CB-8D83-FC7EEFAD99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op view of the earth from outer space">
            <a:extLst>
              <a:ext uri="{FF2B5EF4-FFF2-40B4-BE49-F238E27FC236}">
                <a16:creationId xmlns:a16="http://schemas.microsoft.com/office/drawing/2014/main" id="{F6381A20-57E6-C39B-A231-6FE3F259C7D4}"/>
              </a:ext>
            </a:extLst>
          </p:cNvPr>
          <p:cNvPicPr>
            <a:picLocks noChangeAspect="1"/>
          </p:cNvPicPr>
          <p:nvPr/>
        </p:nvPicPr>
        <p:blipFill rotWithShape="1">
          <a:blip r:embed="rId3">
            <a:extLst>
              <a:ext uri="{28A0092B-C50C-407E-A947-70E740481C1C}">
                <a14:useLocalDpi xmlns:a14="http://schemas.microsoft.com/office/drawing/2010/main" val="0"/>
              </a:ext>
            </a:extLst>
          </a:blip>
          <a:srcRect l="24417" r="5513" b="1449"/>
          <a:stretch/>
        </p:blipFill>
        <p:spPr>
          <a:xfrm>
            <a:off x="20" y="10"/>
            <a:ext cx="7721580" cy="6857990"/>
          </a:xfrm>
          <a:prstGeom prst="rect">
            <a:avLst/>
          </a:prstGeom>
        </p:spPr>
      </p:pic>
      <p:sp>
        <p:nvSpPr>
          <p:cNvPr id="35" name="Rectangle 34">
            <a:extLst>
              <a:ext uri="{FF2B5EF4-FFF2-40B4-BE49-F238E27FC236}">
                <a16:creationId xmlns:a16="http://schemas.microsoft.com/office/drawing/2014/main" id="{7CCFC2C6-6238-4A2F-93DE-2ADF74AF63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B5B5DA1-0791-28B9-96A0-5ADFC567E5E6}"/>
              </a:ext>
            </a:extLst>
          </p:cNvPr>
          <p:cNvSpPr>
            <a:spLocks noGrp="1"/>
          </p:cNvSpPr>
          <p:nvPr>
            <p:ph type="ctrTitle"/>
          </p:nvPr>
        </p:nvSpPr>
        <p:spPr>
          <a:xfrm>
            <a:off x="7848600" y="467360"/>
            <a:ext cx="4023360" cy="3859137"/>
          </a:xfrm>
        </p:spPr>
        <p:txBody>
          <a:bodyPr anchor="b">
            <a:normAutofit/>
          </a:bodyPr>
          <a:lstStyle/>
          <a:p>
            <a:pPr algn="l"/>
            <a:r>
              <a:rPr lang="en-CA" sz="4800" dirty="0"/>
              <a:t>GIS in Public Health</a:t>
            </a:r>
          </a:p>
        </p:txBody>
      </p:sp>
      <p:sp>
        <p:nvSpPr>
          <p:cNvPr id="37" name="Rectangle 36">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9" name="Rectangle 38">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FFA7F722-9F7B-2C5F-814A-E75B4942E8DC}"/>
              </a:ext>
            </a:extLst>
          </p:cNvPr>
          <p:cNvGrpSpPr/>
          <p:nvPr/>
        </p:nvGrpSpPr>
        <p:grpSpPr>
          <a:xfrm>
            <a:off x="7721600" y="4565208"/>
            <a:ext cx="3312368" cy="689223"/>
            <a:chOff x="4079776" y="5801791"/>
            <a:chExt cx="3312368" cy="689223"/>
          </a:xfrm>
        </p:grpSpPr>
        <p:sp>
          <p:nvSpPr>
            <p:cNvPr id="14" name="TextBox 13">
              <a:extLst>
                <a:ext uri="{FF2B5EF4-FFF2-40B4-BE49-F238E27FC236}">
                  <a16:creationId xmlns:a16="http://schemas.microsoft.com/office/drawing/2014/main" id="{1A8DE1FB-ADCC-395E-0309-F6037110AEAC}"/>
                </a:ext>
              </a:extLst>
            </p:cNvPr>
            <p:cNvSpPr txBox="1"/>
            <p:nvPr/>
          </p:nvSpPr>
          <p:spPr>
            <a:xfrm>
              <a:off x="4079776" y="5801791"/>
              <a:ext cx="3312368" cy="689223"/>
            </a:xfrm>
            <a:prstGeom prst="rect">
              <a:avLst/>
            </a:prstGeom>
            <a:solidFill>
              <a:schemeClr val="bg1"/>
            </a:solidFill>
          </p:spPr>
          <p:txBody>
            <a:bodyPr wrap="square" rtlCol="0">
              <a:spAutoFit/>
            </a:bodyPr>
            <a:lstStyle/>
            <a:p>
              <a:endParaRPr lang="en-CA" dirty="0"/>
            </a:p>
          </p:txBody>
        </p:sp>
        <p:pic>
          <p:nvPicPr>
            <p:cNvPr id="15" name="Picture 2" descr="http://slsp.ca/templates/yootheme/cache/SLSP-mobile-logo-3915a52d.png">
              <a:extLst>
                <a:ext uri="{FF2B5EF4-FFF2-40B4-BE49-F238E27FC236}">
                  <a16:creationId xmlns:a16="http://schemas.microsoft.com/office/drawing/2014/main" id="{6F08FC6B-FD7C-793C-3FE9-F9E6F15C8D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7054" y="5892700"/>
              <a:ext cx="2667000" cy="51435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02519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bstract blue design with wavy lines and dots">
            <a:extLst>
              <a:ext uri="{FF2B5EF4-FFF2-40B4-BE49-F238E27FC236}">
                <a16:creationId xmlns:a16="http://schemas.microsoft.com/office/drawing/2014/main" id="{A8AD1713-02FA-5013-5A58-AB947C23DB7F}"/>
              </a:ext>
            </a:extLst>
          </p:cNvPr>
          <p:cNvPicPr>
            <a:picLocks noChangeAspect="1"/>
          </p:cNvPicPr>
          <p:nvPr/>
        </p:nvPicPr>
        <p:blipFill rotWithShape="1">
          <a:blip r:embed="rId3">
            <a:extLst>
              <a:ext uri="{28A0092B-C50C-407E-A947-70E740481C1C}">
                <a14:useLocalDpi xmlns:a14="http://schemas.microsoft.com/office/drawing/2010/main" val="0"/>
              </a:ext>
            </a:extLst>
          </a:blip>
          <a:srcRect l="5884" t="-1" r="20348" b="-1"/>
          <a:stretch/>
        </p:blipFill>
        <p:spPr>
          <a:xfrm>
            <a:off x="4612984" y="10"/>
            <a:ext cx="7579016"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874FE8C-C3ED-1031-D5E9-062CC66F6A4F}"/>
              </a:ext>
            </a:extLst>
          </p:cNvPr>
          <p:cNvSpPr txBox="1"/>
          <p:nvPr/>
        </p:nvSpPr>
        <p:spPr>
          <a:xfrm>
            <a:off x="397601" y="609874"/>
            <a:ext cx="3820831" cy="5471241"/>
          </a:xfrm>
          <a:prstGeom prst="rect">
            <a:avLst/>
          </a:prstGeom>
          <a:noFill/>
        </p:spPr>
        <p:txBody>
          <a:bodyPr wrap="square">
            <a:spAutoFit/>
          </a:bodyPr>
          <a:lstStyle/>
          <a:p>
            <a:pPr>
              <a:spcBef>
                <a:spcPts val="1200"/>
              </a:spcBef>
              <a:spcAft>
                <a:spcPts val="300"/>
              </a:spcAft>
            </a:pPr>
            <a:r>
              <a:rPr lang="en-CA" sz="3200" b="1" kern="1600" dirty="0">
                <a:effectLst/>
                <a:latin typeface="Calibri" panose="020F0502020204030204" pitchFamily="34" charset="0"/>
                <a:ea typeface="Times New Roman" panose="02020603050405020304" pitchFamily="18" charset="0"/>
                <a:cs typeface="Times New Roman" panose="02020603050405020304" pitchFamily="18" charset="0"/>
              </a:rPr>
              <a:t>Background Info </a:t>
            </a:r>
          </a:p>
          <a:p>
            <a:pPr>
              <a:spcBef>
                <a:spcPts val="1000"/>
              </a:spcBef>
            </a:pPr>
            <a:r>
              <a:rPr lang="en-CA" sz="1800" b="1" dirty="0">
                <a:solidFill>
                  <a:srgbClr val="4F81BD"/>
                </a:solidFill>
                <a:effectLst/>
                <a:latin typeface="Cambria" panose="02040503050406030204" pitchFamily="18" charset="0"/>
                <a:ea typeface="MS Gothic" panose="020B0609070205080204" pitchFamily="49" charset="-128"/>
                <a:cs typeface="Times New Roman" panose="02020603050405020304" pitchFamily="18" charset="0"/>
              </a:rPr>
              <a:t>Topic: </a:t>
            </a:r>
          </a:p>
          <a:p>
            <a:r>
              <a:rPr lang="en-CA" sz="1800" dirty="0">
                <a:effectLst/>
                <a:latin typeface="Calibri" panose="020F0502020204030204" pitchFamily="34" charset="0"/>
                <a:ea typeface="Calibri" panose="020F0502020204030204" pitchFamily="34" charset="0"/>
                <a:cs typeface="Calibri" panose="020F0502020204030204" pitchFamily="34" charset="0"/>
              </a:rPr>
              <a:t>GIS in Public Health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1000"/>
              </a:spcBef>
            </a:pPr>
            <a:r>
              <a:rPr lang="en-CA" sz="1800" b="1" dirty="0">
                <a:solidFill>
                  <a:srgbClr val="4F81BD"/>
                </a:solidFill>
                <a:effectLst/>
                <a:latin typeface="Cambria" panose="02040503050406030204" pitchFamily="18" charset="0"/>
                <a:ea typeface="MS Gothic" panose="020B0609070205080204" pitchFamily="49" charset="-128"/>
                <a:cs typeface="Times New Roman" panose="02020603050405020304" pitchFamily="18" charset="0"/>
              </a:rPr>
              <a:t>Purpose: </a:t>
            </a:r>
          </a:p>
          <a:p>
            <a:pPr>
              <a:lnSpc>
                <a:spcPct val="107000"/>
              </a:lnSpc>
              <a:spcAft>
                <a:spcPts val="800"/>
              </a:spcAft>
            </a:pPr>
            <a:r>
              <a:rPr lang="en-CA" sz="1800" dirty="0">
                <a:effectLst/>
                <a:latin typeface="Calibri" panose="020F0502020204030204" pitchFamily="34" charset="0"/>
                <a:ea typeface="Calibri" panose="020F0502020204030204" pitchFamily="34" charset="0"/>
                <a:cs typeface="Times New Roman" panose="02020603050405020304" pitchFamily="18" charset="0"/>
              </a:rPr>
              <a:t>Working 'living' document to be used to inform implementation of GIS by epidemiologists in Public Health across Ontario</a:t>
            </a:r>
          </a:p>
          <a:p>
            <a:pPr>
              <a:spcBef>
                <a:spcPts val="1000"/>
              </a:spcBef>
            </a:pPr>
            <a:r>
              <a:rPr lang="en-CA" sz="1800" b="1" dirty="0">
                <a:solidFill>
                  <a:srgbClr val="4F81BD"/>
                </a:solidFill>
                <a:effectLst/>
                <a:latin typeface="Cambria" panose="02040503050406030204" pitchFamily="18" charset="0"/>
                <a:ea typeface="MS Gothic" panose="020B0609070205080204" pitchFamily="49" charset="-128"/>
                <a:cs typeface="Times New Roman" panose="02020603050405020304" pitchFamily="18" charset="0"/>
              </a:rPr>
              <a:t>Type of Search Required: </a:t>
            </a:r>
          </a:p>
          <a:p>
            <a:r>
              <a:rPr lang="en-CA" sz="1800" dirty="0">
                <a:effectLst/>
                <a:latin typeface="Calibri" panose="020F0502020204030204" pitchFamily="34" charset="0"/>
                <a:ea typeface="Calibri" panose="020F0502020204030204" pitchFamily="34" charset="0"/>
                <a:cs typeface="Times New Roman" panose="02020603050405020304" pitchFamily="18" charset="0"/>
              </a:rPr>
              <a:t>Literature Search </a:t>
            </a:r>
          </a:p>
          <a:p>
            <a:endParaRPr lang="en-CA" sz="1800" b="1" dirty="0">
              <a:solidFill>
                <a:srgbClr val="4F81BD"/>
              </a:solidFill>
              <a:effectLst/>
              <a:latin typeface="Cambria" panose="02040503050406030204" pitchFamily="18" charset="0"/>
              <a:ea typeface="MS Gothic" panose="020B0609070205080204" pitchFamily="49" charset="-128"/>
              <a:cs typeface="Times New Roman" panose="02020603050405020304" pitchFamily="18" charset="0"/>
            </a:endParaRPr>
          </a:p>
          <a:p>
            <a:r>
              <a:rPr lang="en-CA" sz="1800" b="1" dirty="0">
                <a:solidFill>
                  <a:srgbClr val="4F81BD"/>
                </a:solidFill>
                <a:effectLst/>
                <a:latin typeface="Cambria" panose="02040503050406030204" pitchFamily="18" charset="0"/>
                <a:ea typeface="MS Gothic" panose="020B0609070205080204" pitchFamily="49" charset="-128"/>
                <a:cs typeface="Times New Roman" panose="02020603050405020304" pitchFamily="18" charset="0"/>
              </a:rPr>
              <a:t>Type of Review being conducted: </a:t>
            </a:r>
          </a:p>
          <a:p>
            <a:r>
              <a:rPr lang="en-CA" dirty="0">
                <a:solidFill>
                  <a:srgbClr val="FF0000"/>
                </a:solidFill>
                <a:latin typeface="Calibri" panose="020F0502020204030204" pitchFamily="34" charset="0"/>
                <a:ea typeface="Calibri" panose="020F0502020204030204" pitchFamily="34" charset="0"/>
                <a:cs typeface="Times New Roman" panose="02020603050405020304" pitchFamily="18" charset="0"/>
              </a:rPr>
              <a:t>TBD</a:t>
            </a:r>
          </a:p>
          <a:p>
            <a:endParaRPr lang="en-CA"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r>
              <a:rPr lang="en-CA" sz="1800" b="1" dirty="0">
                <a:solidFill>
                  <a:srgbClr val="4F81BD"/>
                </a:solidFill>
                <a:effectLst/>
                <a:latin typeface="Cambria" panose="02040503050406030204" pitchFamily="18" charset="0"/>
                <a:ea typeface="MS Gothic" panose="020B0609070205080204" pitchFamily="49" charset="-128"/>
                <a:cs typeface="Times New Roman" panose="02020603050405020304" pitchFamily="18" charset="0"/>
              </a:rPr>
              <a:t>Final Product?</a:t>
            </a:r>
          </a:p>
          <a:p>
            <a:r>
              <a:rPr lang="en-CA" dirty="0">
                <a:solidFill>
                  <a:srgbClr val="FF0000"/>
                </a:solidFill>
                <a:latin typeface="Calibri" panose="020F0502020204030204" pitchFamily="34" charset="0"/>
                <a:ea typeface="Calibri" panose="020F0502020204030204" pitchFamily="34" charset="0"/>
                <a:cs typeface="Times New Roman" panose="02020603050405020304" pitchFamily="18" charset="0"/>
              </a:rPr>
              <a:t>TBD</a:t>
            </a:r>
          </a:p>
        </p:txBody>
      </p:sp>
    </p:spTree>
    <p:extLst>
      <p:ext uri="{BB962C8B-B14F-4D97-AF65-F5344CB8AC3E}">
        <p14:creationId xmlns:p14="http://schemas.microsoft.com/office/powerpoint/2010/main" val="1573163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572805A-9CDC-5735-4689-B361ED0F7B50}"/>
              </a:ext>
            </a:extLst>
          </p:cNvPr>
          <p:cNvGraphicFramePr>
            <a:graphicFrameLocks noGrp="1"/>
          </p:cNvGraphicFramePr>
          <p:nvPr>
            <p:extLst>
              <p:ext uri="{D42A27DB-BD31-4B8C-83A1-F6EECF244321}">
                <p14:modId xmlns:p14="http://schemas.microsoft.com/office/powerpoint/2010/main" val="2198724442"/>
              </p:ext>
            </p:extLst>
          </p:nvPr>
        </p:nvGraphicFramePr>
        <p:xfrm>
          <a:off x="588515" y="1332449"/>
          <a:ext cx="10905070" cy="4763555"/>
        </p:xfrm>
        <a:graphic>
          <a:graphicData uri="http://schemas.openxmlformats.org/drawingml/2006/table">
            <a:tbl>
              <a:tblPr firstRow="1" firstCol="1" bandRow="1"/>
              <a:tblGrid>
                <a:gridCol w="3597837">
                  <a:extLst>
                    <a:ext uri="{9D8B030D-6E8A-4147-A177-3AD203B41FA5}">
                      <a16:colId xmlns:a16="http://schemas.microsoft.com/office/drawing/2014/main" val="710158989"/>
                    </a:ext>
                  </a:extLst>
                </a:gridCol>
                <a:gridCol w="3708395">
                  <a:extLst>
                    <a:ext uri="{9D8B030D-6E8A-4147-A177-3AD203B41FA5}">
                      <a16:colId xmlns:a16="http://schemas.microsoft.com/office/drawing/2014/main" val="2460477809"/>
                    </a:ext>
                  </a:extLst>
                </a:gridCol>
                <a:gridCol w="3598838">
                  <a:extLst>
                    <a:ext uri="{9D8B030D-6E8A-4147-A177-3AD203B41FA5}">
                      <a16:colId xmlns:a16="http://schemas.microsoft.com/office/drawing/2014/main" val="2543289387"/>
                    </a:ext>
                  </a:extLst>
                </a:gridCol>
              </a:tblGrid>
              <a:tr h="315402">
                <a:tc>
                  <a:txBody>
                    <a:bodyPr/>
                    <a:lstStyle/>
                    <a:p>
                      <a:pPr algn="l" fontAlgn="t">
                        <a:spcBef>
                          <a:spcPts val="0"/>
                        </a:spcBef>
                        <a:spcAft>
                          <a:spcPts val="0"/>
                        </a:spcAft>
                      </a:pPr>
                      <a:r>
                        <a:rPr lang="en-CA" sz="1700" b="1" i="0" u="none" strike="noStrike">
                          <a:solidFill>
                            <a:srgbClr val="FFFFFF"/>
                          </a:solidFill>
                          <a:effectLst/>
                          <a:highlight>
                            <a:srgbClr val="F2730A"/>
                          </a:highlight>
                          <a:latin typeface="Calibri" panose="020F0502020204030204" pitchFamily="34" charset="0"/>
                          <a:ea typeface="Calibri" panose="020F0502020204030204" pitchFamily="34" charset="0"/>
                          <a:cs typeface="Times New Roman" panose="02020603050405020304" pitchFamily="18" charset="0"/>
                        </a:rPr>
                        <a:t>Concept</a:t>
                      </a:r>
                      <a:endParaRPr lang="en-CA" sz="2800" b="0" i="0" u="none" strike="noStrike">
                        <a:effectLst/>
                        <a:highlight>
                          <a:srgbClr val="F2730A"/>
                        </a:highlight>
                        <a:latin typeface="Arial" panose="020B0604020202020204" pitchFamily="34" charset="0"/>
                      </a:endParaRPr>
                    </a:p>
                  </a:txBody>
                  <a:tcPr marL="108055" marR="108055" marT="15008" marB="0">
                    <a:lnL>
                      <a:noFill/>
                    </a:lnL>
                    <a:lnR>
                      <a:noFill/>
                    </a:lnR>
                    <a:lnT>
                      <a:noFill/>
                    </a:lnT>
                    <a:lnB w="19050" cap="flat" cmpd="sng" algn="ctr">
                      <a:solidFill>
                        <a:srgbClr val="FFFFFF"/>
                      </a:solidFill>
                      <a:prstDash val="solid"/>
                      <a:round/>
                      <a:headEnd type="none" w="med" len="med"/>
                      <a:tailEnd type="none" w="med" len="med"/>
                    </a:lnB>
                    <a:solidFill>
                      <a:srgbClr val="F2730A"/>
                    </a:solidFill>
                  </a:tcPr>
                </a:tc>
                <a:tc>
                  <a:txBody>
                    <a:bodyPr/>
                    <a:lstStyle/>
                    <a:p>
                      <a:pPr algn="l" fontAlgn="t">
                        <a:spcBef>
                          <a:spcPts val="0"/>
                        </a:spcBef>
                        <a:spcAft>
                          <a:spcPts val="0"/>
                        </a:spcAft>
                      </a:pPr>
                      <a:r>
                        <a:rPr lang="en-CA" sz="1700" b="1" i="0" u="none" strike="noStrike">
                          <a:solidFill>
                            <a:srgbClr val="FFFFFF"/>
                          </a:solidFill>
                          <a:effectLst/>
                          <a:highlight>
                            <a:srgbClr val="F2730A"/>
                          </a:highlight>
                          <a:latin typeface="Calibri" panose="020F0502020204030204" pitchFamily="34" charset="0"/>
                          <a:ea typeface="Calibri" panose="020F0502020204030204" pitchFamily="34" charset="0"/>
                          <a:cs typeface="Times New Roman" panose="02020603050405020304" pitchFamily="18" charset="0"/>
                        </a:rPr>
                        <a:t>Inclusion </a:t>
                      </a:r>
                      <a:endParaRPr lang="en-CA" sz="2800" b="0" i="0" u="none" strike="noStrike">
                        <a:effectLst/>
                        <a:highlight>
                          <a:srgbClr val="F2730A"/>
                        </a:highlight>
                        <a:latin typeface="Arial" panose="020B0604020202020204" pitchFamily="34" charset="0"/>
                      </a:endParaRPr>
                    </a:p>
                  </a:txBody>
                  <a:tcPr marL="108055" marR="108055" marT="15008" marB="0">
                    <a:lnL>
                      <a:noFill/>
                    </a:lnL>
                    <a:lnR>
                      <a:noFill/>
                    </a:lnR>
                    <a:lnT>
                      <a:noFill/>
                    </a:lnT>
                    <a:lnB w="19050" cap="flat" cmpd="sng" algn="ctr">
                      <a:solidFill>
                        <a:srgbClr val="FFFFFF"/>
                      </a:solidFill>
                      <a:prstDash val="solid"/>
                      <a:round/>
                      <a:headEnd type="none" w="med" len="med"/>
                      <a:tailEnd type="none" w="med" len="med"/>
                    </a:lnB>
                    <a:solidFill>
                      <a:srgbClr val="F2730A"/>
                    </a:solidFill>
                  </a:tcPr>
                </a:tc>
                <a:tc>
                  <a:txBody>
                    <a:bodyPr/>
                    <a:lstStyle/>
                    <a:p>
                      <a:pPr algn="l" fontAlgn="t">
                        <a:spcBef>
                          <a:spcPts val="0"/>
                        </a:spcBef>
                        <a:spcAft>
                          <a:spcPts val="0"/>
                        </a:spcAft>
                      </a:pPr>
                      <a:r>
                        <a:rPr lang="en-CA" sz="1700" b="1" i="0" u="none" strike="noStrike">
                          <a:solidFill>
                            <a:srgbClr val="FFFFFF"/>
                          </a:solidFill>
                          <a:effectLst/>
                          <a:highlight>
                            <a:srgbClr val="F2730A"/>
                          </a:highlight>
                          <a:latin typeface="Calibri" panose="020F0502020204030204" pitchFamily="34" charset="0"/>
                          <a:ea typeface="Calibri" panose="020F0502020204030204" pitchFamily="34" charset="0"/>
                          <a:cs typeface="Times New Roman" panose="02020603050405020304" pitchFamily="18" charset="0"/>
                        </a:rPr>
                        <a:t>Exclusion </a:t>
                      </a:r>
                      <a:endParaRPr lang="en-CA" sz="2800" b="0" i="0" u="none" strike="noStrike">
                        <a:effectLst/>
                        <a:highlight>
                          <a:srgbClr val="F2730A"/>
                        </a:highlight>
                        <a:latin typeface="Arial" panose="020B0604020202020204" pitchFamily="34" charset="0"/>
                      </a:endParaRPr>
                    </a:p>
                  </a:txBody>
                  <a:tcPr marL="108055" marR="108055" marT="15008" marB="0">
                    <a:lnL>
                      <a:noFill/>
                    </a:lnL>
                    <a:lnR>
                      <a:noFill/>
                    </a:lnR>
                    <a:lnT>
                      <a:noFill/>
                    </a:lnT>
                    <a:lnB w="19050" cap="flat" cmpd="sng" algn="ctr">
                      <a:solidFill>
                        <a:srgbClr val="FFFFFF"/>
                      </a:solidFill>
                      <a:prstDash val="solid"/>
                      <a:round/>
                      <a:headEnd type="none" w="med" len="med"/>
                      <a:tailEnd type="none" w="med" len="med"/>
                    </a:lnB>
                    <a:solidFill>
                      <a:srgbClr val="F2730A"/>
                    </a:solidFill>
                  </a:tcPr>
                </a:tc>
                <a:extLst>
                  <a:ext uri="{0D108BD9-81ED-4DB2-BD59-A6C34878D82A}">
                    <a16:rowId xmlns:a16="http://schemas.microsoft.com/office/drawing/2014/main" val="3386534047"/>
                  </a:ext>
                </a:extLst>
              </a:tr>
              <a:tr h="700879">
                <a:tc>
                  <a:txBody>
                    <a:bodyPr/>
                    <a:lstStyle/>
                    <a:p>
                      <a:pPr algn="l" fontAlgn="t">
                        <a:spcBef>
                          <a:spcPts val="0"/>
                        </a:spcBef>
                        <a:spcAft>
                          <a:spcPts val="0"/>
                        </a:spcAft>
                      </a:pPr>
                      <a:r>
                        <a:rPr lang="en-CA" sz="1700" b="1" i="0" u="none" strike="noStrike" dirty="0">
                          <a:solidFill>
                            <a:srgbClr val="000000"/>
                          </a:solidFill>
                          <a:effectLst/>
                          <a:highlight>
                            <a:srgbClr val="DAEEF3"/>
                          </a:highlight>
                          <a:latin typeface="Calibri" panose="020F0502020204030204" pitchFamily="34" charset="0"/>
                          <a:ea typeface="Calibri" panose="020F0502020204030204" pitchFamily="34" charset="0"/>
                          <a:cs typeface="Times New Roman" panose="02020603050405020304" pitchFamily="18" charset="0"/>
                        </a:rPr>
                        <a:t>Geographic Information Systems (GIS)</a:t>
                      </a:r>
                      <a:endParaRPr lang="en-CA" sz="2800" b="0" i="0" u="none" strike="noStrike" dirty="0">
                        <a:effectLst/>
                        <a:highlight>
                          <a:srgbClr val="DAEEF3"/>
                        </a:highlight>
                        <a:latin typeface="Arial" panose="020B0604020202020204" pitchFamily="34" charset="0"/>
                      </a:endParaRPr>
                    </a:p>
                  </a:txBody>
                  <a:tcPr marL="108055" marR="108055" marT="15008" marB="0">
                    <a:lnL>
                      <a:noFill/>
                    </a:lnL>
                    <a:lnR>
                      <a:noFill/>
                    </a:lnR>
                    <a:lnT w="19050" cap="flat" cmpd="sng" algn="ctr">
                      <a:solidFill>
                        <a:srgbClr val="FFFFFF"/>
                      </a:solidFill>
                      <a:prstDash val="solid"/>
                      <a:round/>
                      <a:headEnd type="none" w="med" len="med"/>
                      <a:tailEnd type="none" w="med" len="med"/>
                    </a:lnT>
                    <a:lnB>
                      <a:noFill/>
                    </a:lnB>
                    <a:solidFill>
                      <a:srgbClr val="DAEEF3"/>
                    </a:solidFill>
                  </a:tcPr>
                </a:tc>
                <a:tc>
                  <a:txBody>
                    <a:bodyPr/>
                    <a:lstStyle/>
                    <a:p>
                      <a:pPr algn="l" fontAlgn="t">
                        <a:spcBef>
                          <a:spcPts val="0"/>
                        </a:spcBef>
                        <a:spcAft>
                          <a:spcPts val="0"/>
                        </a:spcAft>
                      </a:pPr>
                      <a:r>
                        <a:rPr lang="en-US" sz="1700" b="0" i="0" u="none" strike="noStrike">
                          <a:solidFill>
                            <a:srgbClr val="000000"/>
                          </a:solidFill>
                          <a:effectLst/>
                          <a:highlight>
                            <a:srgbClr val="DAEEF3"/>
                          </a:highlight>
                          <a:latin typeface="Calibri" panose="020F0502020204030204" pitchFamily="34" charset="0"/>
                          <a:ea typeface="Calibri" panose="020F0502020204030204" pitchFamily="34" charset="0"/>
                          <a:cs typeface="Times New Roman" panose="02020603050405020304" pitchFamily="18" charset="0"/>
                        </a:rPr>
                        <a:t>Includes 'landscape epidemiology', medical topography, geo-mapping, etc.</a:t>
                      </a:r>
                      <a:endParaRPr lang="en-US" sz="2800" b="0" i="0" u="none" strike="noStrike">
                        <a:effectLst/>
                        <a:highlight>
                          <a:srgbClr val="DAEEF3"/>
                        </a:highlight>
                        <a:latin typeface="Arial" panose="020B0604020202020204" pitchFamily="34" charset="0"/>
                      </a:endParaRPr>
                    </a:p>
                  </a:txBody>
                  <a:tcPr marL="108055" marR="108055" marT="15008" marB="0">
                    <a:lnL>
                      <a:noFill/>
                    </a:lnL>
                    <a:lnR>
                      <a:noFill/>
                    </a:lnR>
                    <a:lnT w="19050" cap="flat" cmpd="sng" algn="ctr">
                      <a:solidFill>
                        <a:srgbClr val="FFFFFF"/>
                      </a:solidFill>
                      <a:prstDash val="solid"/>
                      <a:round/>
                      <a:headEnd type="none" w="med" len="med"/>
                      <a:tailEnd type="none" w="med" len="med"/>
                    </a:lnT>
                    <a:lnB>
                      <a:noFill/>
                    </a:lnB>
                    <a:solidFill>
                      <a:srgbClr val="DAEEF3"/>
                    </a:solidFill>
                  </a:tcPr>
                </a:tc>
                <a:tc>
                  <a:txBody>
                    <a:bodyPr/>
                    <a:lstStyle/>
                    <a:p>
                      <a:pPr algn="l" fontAlgn="t">
                        <a:spcBef>
                          <a:spcPts val="0"/>
                        </a:spcBef>
                        <a:spcAft>
                          <a:spcPts val="0"/>
                        </a:spcAft>
                      </a:pPr>
                      <a:endParaRPr lang="en-CA" sz="2800" b="0" i="0" u="none" strike="noStrike" dirty="0">
                        <a:effectLst/>
                        <a:highlight>
                          <a:srgbClr val="DAEEF3"/>
                        </a:highlight>
                        <a:latin typeface="Arial" panose="020B0604020202020204" pitchFamily="34" charset="0"/>
                      </a:endParaRPr>
                    </a:p>
                  </a:txBody>
                  <a:tcPr marL="108055" marR="108055" marT="15008" marB="0">
                    <a:lnL>
                      <a:noFill/>
                    </a:lnL>
                    <a:lnR>
                      <a:noFill/>
                    </a:lnR>
                    <a:lnT w="19050" cap="flat" cmpd="sng" algn="ctr">
                      <a:solidFill>
                        <a:srgbClr val="FFFFFF"/>
                      </a:solidFill>
                      <a:prstDash val="solid"/>
                      <a:round/>
                      <a:headEnd type="none" w="med" len="med"/>
                      <a:tailEnd type="none" w="med" len="med"/>
                    </a:lnT>
                    <a:lnB>
                      <a:noFill/>
                    </a:lnB>
                    <a:solidFill>
                      <a:srgbClr val="DAEEF3"/>
                    </a:solidFill>
                  </a:tcPr>
                </a:tc>
                <a:extLst>
                  <a:ext uri="{0D108BD9-81ED-4DB2-BD59-A6C34878D82A}">
                    <a16:rowId xmlns:a16="http://schemas.microsoft.com/office/drawing/2014/main" val="3469138356"/>
                  </a:ext>
                </a:extLst>
              </a:tr>
              <a:tr h="1209798">
                <a:tc>
                  <a:txBody>
                    <a:bodyPr/>
                    <a:lstStyle/>
                    <a:p>
                      <a:pPr algn="l" fontAlgn="t">
                        <a:spcBef>
                          <a:spcPts val="0"/>
                        </a:spcBef>
                        <a:spcAft>
                          <a:spcPts val="0"/>
                        </a:spcAft>
                      </a:pPr>
                      <a:r>
                        <a:rPr lang="en-CA" sz="1700" b="1" i="0" u="none" strike="noStrike" dirty="0">
                          <a:solidFill>
                            <a:srgbClr val="000000"/>
                          </a:solidFill>
                          <a:effectLst/>
                          <a:highlight>
                            <a:srgbClr val="EDF6F9"/>
                          </a:highlight>
                          <a:latin typeface="Calibri" panose="020F0502020204030204" pitchFamily="34" charset="0"/>
                          <a:ea typeface="Calibri" panose="020F0502020204030204" pitchFamily="34" charset="0"/>
                          <a:cs typeface="Times New Roman" panose="02020603050405020304" pitchFamily="18" charset="0"/>
                        </a:rPr>
                        <a:t>Public Health/Population Health </a:t>
                      </a:r>
                      <a:endParaRPr lang="en-CA" sz="2800" b="0" i="0" u="none" strike="noStrike" dirty="0">
                        <a:effectLst/>
                        <a:highlight>
                          <a:srgbClr val="EDF6F9"/>
                        </a:highlight>
                        <a:latin typeface="Arial" panose="020B0604020202020204" pitchFamily="34" charset="0"/>
                      </a:endParaRPr>
                    </a:p>
                  </a:txBody>
                  <a:tcPr marL="108055" marR="108055" marT="15008" marB="0">
                    <a:lnL>
                      <a:noFill/>
                    </a:lnL>
                    <a:lnR>
                      <a:noFill/>
                    </a:lnR>
                    <a:lnT>
                      <a:noFill/>
                    </a:lnT>
                    <a:lnB>
                      <a:noFill/>
                    </a:lnB>
                    <a:solidFill>
                      <a:srgbClr val="EDF6F9"/>
                    </a:solidFill>
                  </a:tcPr>
                </a:tc>
                <a:tc>
                  <a:txBody>
                    <a:bodyPr/>
                    <a:lstStyle/>
                    <a:p>
                      <a:pPr algn="l" fontAlgn="t">
                        <a:spcBef>
                          <a:spcPts val="0"/>
                        </a:spcBef>
                        <a:spcAft>
                          <a:spcPts val="0"/>
                        </a:spcAft>
                      </a:pPr>
                      <a:r>
                        <a:rPr lang="en-CA" sz="1700" b="0" i="0" u="none" strike="noStrike" dirty="0">
                          <a:solidFill>
                            <a:srgbClr val="000000"/>
                          </a:solidFill>
                          <a:effectLst/>
                          <a:highlight>
                            <a:srgbClr val="EDF6F9"/>
                          </a:highlight>
                          <a:latin typeface="Calibri" panose="020F0502020204030204" pitchFamily="34" charset="0"/>
                          <a:ea typeface="Times New Roman" panose="02020603050405020304" pitchFamily="18" charset="0"/>
                          <a:cs typeface="Times New Roman" panose="02020603050405020304" pitchFamily="18" charset="0"/>
                        </a:rPr>
                        <a:t>Limited to public health as ‘organization’ or ‘population of interest’ (i.e., public health, community health, rural health, population surveillance, etc.)</a:t>
                      </a:r>
                      <a:endParaRPr lang="en-CA" sz="2800" b="0" i="0" u="none" strike="noStrike" dirty="0">
                        <a:effectLst/>
                        <a:highlight>
                          <a:srgbClr val="EDF6F9"/>
                        </a:highlight>
                        <a:latin typeface="Arial" panose="020B0604020202020204" pitchFamily="34" charset="0"/>
                      </a:endParaRPr>
                    </a:p>
                  </a:txBody>
                  <a:tcPr marL="108055" marR="108055" marT="15008" marB="0">
                    <a:lnL>
                      <a:noFill/>
                    </a:lnL>
                    <a:lnR>
                      <a:noFill/>
                    </a:lnR>
                    <a:lnT>
                      <a:noFill/>
                    </a:lnT>
                    <a:lnB>
                      <a:noFill/>
                    </a:lnB>
                    <a:solidFill>
                      <a:srgbClr val="EDF6F9"/>
                    </a:solidFill>
                  </a:tcPr>
                </a:tc>
                <a:tc>
                  <a:txBody>
                    <a:bodyPr/>
                    <a:lstStyle/>
                    <a:p>
                      <a:pPr algn="l" fontAlgn="t">
                        <a:spcBef>
                          <a:spcPts val="0"/>
                        </a:spcBef>
                        <a:spcAft>
                          <a:spcPts val="0"/>
                        </a:spcAft>
                      </a:pPr>
                      <a:r>
                        <a:rPr lang="en-CA" sz="1700" b="0" i="0" u="none" strike="noStrike" dirty="0">
                          <a:solidFill>
                            <a:srgbClr val="000000"/>
                          </a:solidFill>
                          <a:effectLst/>
                          <a:highlight>
                            <a:srgbClr val="EDF6F9"/>
                          </a:highlight>
                          <a:latin typeface="Calibri" panose="020F0502020204030204" pitchFamily="34" charset="0"/>
                          <a:ea typeface="Times New Roman" panose="02020603050405020304" pitchFamily="18" charset="0"/>
                          <a:cs typeface="Times New Roman" panose="02020603050405020304" pitchFamily="18" charset="0"/>
                        </a:rPr>
                        <a:t>Excludes public health specific programs or indicators under surveillance such as: infectious diseases, or public health programs/ interventions</a:t>
                      </a:r>
                      <a:endParaRPr lang="en-CA" sz="2800" b="0" i="0" u="none" strike="noStrike" dirty="0">
                        <a:effectLst/>
                        <a:highlight>
                          <a:srgbClr val="EDF6F9"/>
                        </a:highlight>
                        <a:latin typeface="Arial" panose="020B0604020202020204" pitchFamily="34" charset="0"/>
                      </a:endParaRPr>
                    </a:p>
                  </a:txBody>
                  <a:tcPr marL="108055" marR="108055" marT="15008" marB="0">
                    <a:lnL>
                      <a:noFill/>
                    </a:lnL>
                    <a:lnR>
                      <a:noFill/>
                    </a:lnR>
                    <a:lnT>
                      <a:noFill/>
                    </a:lnT>
                    <a:lnB>
                      <a:noFill/>
                    </a:lnB>
                    <a:solidFill>
                      <a:srgbClr val="EDF6F9"/>
                    </a:solidFill>
                  </a:tcPr>
                </a:tc>
                <a:extLst>
                  <a:ext uri="{0D108BD9-81ED-4DB2-BD59-A6C34878D82A}">
                    <a16:rowId xmlns:a16="http://schemas.microsoft.com/office/drawing/2014/main" val="4102077625"/>
                  </a:ext>
                </a:extLst>
              </a:tr>
              <a:tr h="1806062">
                <a:tc>
                  <a:txBody>
                    <a:bodyPr/>
                    <a:lstStyle/>
                    <a:p>
                      <a:pPr algn="l" fontAlgn="t">
                        <a:spcBef>
                          <a:spcPts val="0"/>
                        </a:spcBef>
                        <a:spcAft>
                          <a:spcPts val="0"/>
                        </a:spcAft>
                      </a:pPr>
                      <a:r>
                        <a:rPr lang="en-CA" sz="1700" b="1" i="0" u="none" strike="noStrike">
                          <a:solidFill>
                            <a:srgbClr val="000000"/>
                          </a:solidFill>
                          <a:effectLst/>
                          <a:highlight>
                            <a:srgbClr val="DAEEF3"/>
                          </a:highlight>
                          <a:latin typeface="Calibri" panose="020F0502020204030204" pitchFamily="34" charset="0"/>
                          <a:ea typeface="Calibri" panose="020F0502020204030204" pitchFamily="34" charset="0"/>
                          <a:cs typeface="Times New Roman" panose="02020603050405020304" pitchFamily="18" charset="0"/>
                        </a:rPr>
                        <a:t>Best Practices </a:t>
                      </a:r>
                      <a:endParaRPr lang="en-CA" sz="2800" b="0" i="0" u="none" strike="noStrike">
                        <a:effectLst/>
                        <a:highlight>
                          <a:srgbClr val="DAEEF3"/>
                        </a:highlight>
                        <a:latin typeface="Arial" panose="020B0604020202020204" pitchFamily="34" charset="0"/>
                      </a:endParaRPr>
                    </a:p>
                  </a:txBody>
                  <a:tcPr marL="108055" marR="108055" marT="15008" marB="0">
                    <a:lnL>
                      <a:noFill/>
                    </a:lnL>
                    <a:lnR>
                      <a:noFill/>
                    </a:lnR>
                    <a:lnT>
                      <a:noFill/>
                    </a:lnT>
                    <a:lnB>
                      <a:noFill/>
                    </a:lnB>
                    <a:solidFill>
                      <a:srgbClr val="DAEEF3"/>
                    </a:solidFill>
                  </a:tcPr>
                </a:tc>
                <a:tc>
                  <a:txBody>
                    <a:bodyPr/>
                    <a:lstStyle/>
                    <a:p>
                      <a:pPr algn="l" fontAlgn="t">
                        <a:spcBef>
                          <a:spcPts val="0"/>
                        </a:spcBef>
                        <a:spcAft>
                          <a:spcPts val="0"/>
                        </a:spcAft>
                      </a:pPr>
                      <a:r>
                        <a:rPr lang="en-CA" sz="1700" b="0" i="0" u="none" strike="noStrike" dirty="0">
                          <a:solidFill>
                            <a:srgbClr val="000000"/>
                          </a:solidFill>
                          <a:effectLst/>
                          <a:highlight>
                            <a:srgbClr val="DAEEF3"/>
                          </a:highlight>
                          <a:latin typeface="Calibri" panose="020F0502020204030204" pitchFamily="34" charset="0"/>
                          <a:ea typeface="Calibri" panose="020F0502020204030204" pitchFamily="34" charset="0"/>
                          <a:cs typeface="Times New Roman" panose="02020603050405020304" pitchFamily="18" charset="0"/>
                        </a:rPr>
                        <a:t>Guidelines that outline expectations for file architecture, data flow, workflow, division of responsibilities, data privacy considerations, methods for collection of information, implementation practices, and/or data governance</a:t>
                      </a:r>
                      <a:endParaRPr lang="en-CA" sz="2800" b="0" i="0" u="none" strike="noStrike" dirty="0">
                        <a:effectLst/>
                        <a:highlight>
                          <a:srgbClr val="DAEEF3"/>
                        </a:highlight>
                        <a:latin typeface="Arial" panose="020B0604020202020204" pitchFamily="34" charset="0"/>
                      </a:endParaRPr>
                    </a:p>
                  </a:txBody>
                  <a:tcPr marL="108055" marR="108055" marT="15008" marB="0">
                    <a:lnL>
                      <a:noFill/>
                    </a:lnL>
                    <a:lnR>
                      <a:noFill/>
                    </a:lnR>
                    <a:lnT>
                      <a:noFill/>
                    </a:lnT>
                    <a:lnB>
                      <a:noFill/>
                    </a:lnB>
                    <a:solidFill>
                      <a:srgbClr val="DAEEF3"/>
                    </a:solidFill>
                  </a:tcPr>
                </a:tc>
                <a:tc>
                  <a:txBody>
                    <a:bodyPr/>
                    <a:lstStyle/>
                    <a:p>
                      <a:pPr algn="l" fontAlgn="t">
                        <a:spcBef>
                          <a:spcPts val="0"/>
                        </a:spcBef>
                        <a:spcAft>
                          <a:spcPts val="0"/>
                        </a:spcAft>
                      </a:pPr>
                      <a:r>
                        <a:rPr lang="en-CA" sz="1700" b="0" i="0" u="none" strike="noStrike" dirty="0">
                          <a:solidFill>
                            <a:srgbClr val="000000"/>
                          </a:solidFill>
                          <a:effectLst/>
                          <a:highlight>
                            <a:srgbClr val="DAEEF3"/>
                          </a:highlight>
                          <a:latin typeface="Calibri" panose="020F0502020204030204" pitchFamily="34" charset="0"/>
                          <a:ea typeface="Calibri" panose="020F0502020204030204" pitchFamily="34" charset="0"/>
                          <a:cs typeface="Times New Roman" panose="02020603050405020304" pitchFamily="18" charset="0"/>
                        </a:rPr>
                        <a:t>Personal health records </a:t>
                      </a:r>
                      <a:endParaRPr lang="en-CA" sz="2800" b="0" i="0" u="none" strike="noStrike" dirty="0">
                        <a:effectLst/>
                        <a:highlight>
                          <a:srgbClr val="DAEEF3"/>
                        </a:highlight>
                        <a:latin typeface="Arial" panose="020B0604020202020204" pitchFamily="34" charset="0"/>
                      </a:endParaRPr>
                    </a:p>
                  </a:txBody>
                  <a:tcPr marL="108055" marR="108055" marT="15008" marB="0">
                    <a:lnL>
                      <a:noFill/>
                    </a:lnL>
                    <a:lnR>
                      <a:noFill/>
                    </a:lnR>
                    <a:lnT>
                      <a:noFill/>
                    </a:lnT>
                    <a:lnB>
                      <a:noFill/>
                    </a:lnB>
                    <a:solidFill>
                      <a:srgbClr val="DAEEF3"/>
                    </a:solidFill>
                  </a:tcPr>
                </a:tc>
                <a:extLst>
                  <a:ext uri="{0D108BD9-81ED-4DB2-BD59-A6C34878D82A}">
                    <a16:rowId xmlns:a16="http://schemas.microsoft.com/office/drawing/2014/main" val="4193398486"/>
                  </a:ext>
                </a:extLst>
              </a:tr>
              <a:tr h="315402">
                <a:tc>
                  <a:txBody>
                    <a:bodyPr/>
                    <a:lstStyle/>
                    <a:p>
                      <a:pPr algn="l" fontAlgn="t">
                        <a:spcBef>
                          <a:spcPts val="0"/>
                        </a:spcBef>
                        <a:spcAft>
                          <a:spcPts val="0"/>
                        </a:spcAft>
                      </a:pPr>
                      <a:r>
                        <a:rPr lang="en-CA" sz="1700" b="1" i="0" u="none" strike="noStrike">
                          <a:solidFill>
                            <a:srgbClr val="000000"/>
                          </a:solidFill>
                          <a:effectLst/>
                          <a:highlight>
                            <a:srgbClr val="EDF6F9"/>
                          </a:highlight>
                          <a:latin typeface="Calibri" panose="020F0502020204030204" pitchFamily="34" charset="0"/>
                          <a:ea typeface="Calibri" panose="020F0502020204030204" pitchFamily="34" charset="0"/>
                          <a:cs typeface="Times New Roman" panose="02020603050405020304" pitchFamily="18" charset="0"/>
                        </a:rPr>
                        <a:t>Language</a:t>
                      </a:r>
                      <a:endParaRPr lang="en-CA" sz="2800" b="0" i="0" u="none" strike="noStrike">
                        <a:effectLst/>
                        <a:highlight>
                          <a:srgbClr val="EDF6F9"/>
                        </a:highlight>
                        <a:latin typeface="Arial" panose="020B0604020202020204" pitchFamily="34" charset="0"/>
                      </a:endParaRPr>
                    </a:p>
                  </a:txBody>
                  <a:tcPr marL="108055" marR="108055" marT="15008" marB="0">
                    <a:lnL>
                      <a:noFill/>
                    </a:lnL>
                    <a:lnR>
                      <a:noFill/>
                    </a:lnR>
                    <a:lnT>
                      <a:noFill/>
                    </a:lnT>
                    <a:lnB>
                      <a:noFill/>
                    </a:lnB>
                    <a:solidFill>
                      <a:srgbClr val="EDF6F9"/>
                    </a:solidFill>
                  </a:tcPr>
                </a:tc>
                <a:tc>
                  <a:txBody>
                    <a:bodyPr/>
                    <a:lstStyle/>
                    <a:p>
                      <a:pPr algn="l" fontAlgn="t">
                        <a:spcBef>
                          <a:spcPts val="0"/>
                        </a:spcBef>
                        <a:spcAft>
                          <a:spcPts val="0"/>
                        </a:spcAft>
                      </a:pPr>
                      <a:r>
                        <a:rPr lang="en-CA" sz="1700" b="0" i="0" u="none" strike="noStrike">
                          <a:solidFill>
                            <a:srgbClr val="000000"/>
                          </a:solidFill>
                          <a:effectLst/>
                          <a:highlight>
                            <a:srgbClr val="EDF6F9"/>
                          </a:highlight>
                          <a:latin typeface="Calibri" panose="020F0502020204030204" pitchFamily="34" charset="0"/>
                          <a:ea typeface="Calibri" panose="020F0502020204030204" pitchFamily="34" charset="0"/>
                          <a:cs typeface="Times New Roman" panose="02020603050405020304" pitchFamily="18" charset="0"/>
                        </a:rPr>
                        <a:t>English language </a:t>
                      </a:r>
                      <a:endParaRPr lang="en-CA" sz="2800" b="0" i="0" u="none" strike="noStrike">
                        <a:effectLst/>
                        <a:highlight>
                          <a:srgbClr val="EDF6F9"/>
                        </a:highlight>
                        <a:latin typeface="Arial" panose="020B0604020202020204" pitchFamily="34" charset="0"/>
                      </a:endParaRPr>
                    </a:p>
                  </a:txBody>
                  <a:tcPr marL="108055" marR="108055" marT="15008" marB="0">
                    <a:lnL>
                      <a:noFill/>
                    </a:lnL>
                    <a:lnR>
                      <a:noFill/>
                    </a:lnR>
                    <a:lnT>
                      <a:noFill/>
                    </a:lnT>
                    <a:lnB>
                      <a:noFill/>
                    </a:lnB>
                    <a:solidFill>
                      <a:srgbClr val="EDF6F9"/>
                    </a:solidFill>
                  </a:tcPr>
                </a:tc>
                <a:tc>
                  <a:txBody>
                    <a:bodyPr/>
                    <a:lstStyle/>
                    <a:p>
                      <a:pPr algn="l" fontAlgn="t">
                        <a:spcBef>
                          <a:spcPts val="0"/>
                        </a:spcBef>
                        <a:spcAft>
                          <a:spcPts val="0"/>
                        </a:spcAft>
                      </a:pPr>
                      <a:r>
                        <a:rPr lang="en-CA" sz="1700" b="0" i="0" u="none" strike="noStrike">
                          <a:solidFill>
                            <a:srgbClr val="000000"/>
                          </a:solidFill>
                          <a:effectLst/>
                          <a:highlight>
                            <a:srgbClr val="EDF6F9"/>
                          </a:highlight>
                          <a:latin typeface="Calibri" panose="020F0502020204030204" pitchFamily="34" charset="0"/>
                          <a:ea typeface="Calibri" panose="020F0502020204030204" pitchFamily="34" charset="0"/>
                          <a:cs typeface="Times New Roman" panose="02020603050405020304" pitchFamily="18" charset="0"/>
                        </a:rPr>
                        <a:t>Non-English language</a:t>
                      </a:r>
                      <a:endParaRPr lang="en-CA" sz="2800" b="0" i="0" u="none" strike="noStrike">
                        <a:effectLst/>
                        <a:highlight>
                          <a:srgbClr val="EDF6F9"/>
                        </a:highlight>
                        <a:latin typeface="Arial" panose="020B0604020202020204" pitchFamily="34" charset="0"/>
                      </a:endParaRPr>
                    </a:p>
                  </a:txBody>
                  <a:tcPr marL="108055" marR="108055" marT="15008" marB="0">
                    <a:lnL>
                      <a:noFill/>
                    </a:lnL>
                    <a:lnR>
                      <a:noFill/>
                    </a:lnR>
                    <a:lnT>
                      <a:noFill/>
                    </a:lnT>
                    <a:lnB>
                      <a:noFill/>
                    </a:lnB>
                    <a:solidFill>
                      <a:srgbClr val="EDF6F9"/>
                    </a:solidFill>
                  </a:tcPr>
                </a:tc>
                <a:extLst>
                  <a:ext uri="{0D108BD9-81ED-4DB2-BD59-A6C34878D82A}">
                    <a16:rowId xmlns:a16="http://schemas.microsoft.com/office/drawing/2014/main" val="2409750224"/>
                  </a:ext>
                </a:extLst>
              </a:tr>
              <a:tr h="315402">
                <a:tc>
                  <a:txBody>
                    <a:bodyPr/>
                    <a:lstStyle/>
                    <a:p>
                      <a:pPr algn="l" fontAlgn="t">
                        <a:spcBef>
                          <a:spcPts val="0"/>
                        </a:spcBef>
                        <a:spcAft>
                          <a:spcPts val="0"/>
                        </a:spcAft>
                      </a:pPr>
                      <a:r>
                        <a:rPr lang="en-CA" sz="1700" b="1" i="0" u="none" strike="noStrike" dirty="0">
                          <a:solidFill>
                            <a:srgbClr val="000000"/>
                          </a:solidFill>
                          <a:effectLst/>
                          <a:highlight>
                            <a:srgbClr val="DAEEF3"/>
                          </a:highlight>
                          <a:latin typeface="Calibri" panose="020F0502020204030204" pitchFamily="34" charset="0"/>
                          <a:ea typeface="Calibri" panose="020F0502020204030204" pitchFamily="34" charset="0"/>
                          <a:cs typeface="Times New Roman" panose="02020603050405020304" pitchFamily="18" charset="0"/>
                        </a:rPr>
                        <a:t>Publication Date</a:t>
                      </a:r>
                      <a:endParaRPr lang="en-CA" sz="2800" b="0" i="0" u="none" strike="noStrike" dirty="0">
                        <a:effectLst/>
                        <a:highlight>
                          <a:srgbClr val="DAEEF3"/>
                        </a:highlight>
                        <a:latin typeface="Arial" panose="020B0604020202020204" pitchFamily="34" charset="0"/>
                      </a:endParaRPr>
                    </a:p>
                  </a:txBody>
                  <a:tcPr marL="108055" marR="108055" marT="15008" marB="0">
                    <a:lnL>
                      <a:noFill/>
                    </a:lnL>
                    <a:lnR>
                      <a:noFill/>
                    </a:lnR>
                    <a:lnT>
                      <a:noFill/>
                    </a:lnT>
                    <a:lnB>
                      <a:noFill/>
                    </a:lnB>
                    <a:solidFill>
                      <a:srgbClr val="DAEEF3"/>
                    </a:solidFill>
                  </a:tcPr>
                </a:tc>
                <a:tc>
                  <a:txBody>
                    <a:bodyPr/>
                    <a:lstStyle/>
                    <a:p>
                      <a:pPr algn="l" fontAlgn="t">
                        <a:spcBef>
                          <a:spcPts val="0"/>
                        </a:spcBef>
                        <a:spcAft>
                          <a:spcPts val="0"/>
                        </a:spcAft>
                      </a:pPr>
                      <a:r>
                        <a:rPr lang="en-CA" sz="1700" b="0" i="0" u="none" strike="noStrike">
                          <a:solidFill>
                            <a:srgbClr val="000000"/>
                          </a:solidFill>
                          <a:effectLst/>
                          <a:highlight>
                            <a:srgbClr val="DAEEF3"/>
                          </a:highlight>
                          <a:latin typeface="Calibri" panose="020F0502020204030204" pitchFamily="34" charset="0"/>
                          <a:ea typeface="Calibri" panose="020F0502020204030204" pitchFamily="34" charset="0"/>
                          <a:cs typeface="Times New Roman" panose="02020603050405020304" pitchFamily="18" charset="0"/>
                        </a:rPr>
                        <a:t>2017 – current </a:t>
                      </a:r>
                      <a:endParaRPr lang="en-CA" sz="2800" b="0" i="0" u="none" strike="noStrike">
                        <a:effectLst/>
                        <a:highlight>
                          <a:srgbClr val="DAEEF3"/>
                        </a:highlight>
                        <a:latin typeface="Arial" panose="020B0604020202020204" pitchFamily="34" charset="0"/>
                      </a:endParaRPr>
                    </a:p>
                  </a:txBody>
                  <a:tcPr marL="108055" marR="108055" marT="15008" marB="0">
                    <a:lnL>
                      <a:noFill/>
                    </a:lnL>
                    <a:lnR>
                      <a:noFill/>
                    </a:lnR>
                    <a:lnT>
                      <a:noFill/>
                    </a:lnT>
                    <a:lnB>
                      <a:noFill/>
                    </a:lnB>
                    <a:solidFill>
                      <a:srgbClr val="DAEEF3"/>
                    </a:solidFill>
                  </a:tcPr>
                </a:tc>
                <a:tc>
                  <a:txBody>
                    <a:bodyPr/>
                    <a:lstStyle/>
                    <a:p>
                      <a:pPr algn="l" fontAlgn="t">
                        <a:spcBef>
                          <a:spcPts val="0"/>
                        </a:spcBef>
                        <a:spcAft>
                          <a:spcPts val="0"/>
                        </a:spcAft>
                      </a:pPr>
                      <a:r>
                        <a:rPr lang="en-CA" sz="1700" b="0" i="0" u="none" strike="noStrike" dirty="0">
                          <a:solidFill>
                            <a:srgbClr val="000000"/>
                          </a:solidFill>
                          <a:effectLst/>
                          <a:highlight>
                            <a:srgbClr val="DAEEF3"/>
                          </a:highlight>
                          <a:latin typeface="Calibri" panose="020F0502020204030204" pitchFamily="34" charset="0"/>
                          <a:ea typeface="Calibri" panose="020F0502020204030204" pitchFamily="34" charset="0"/>
                          <a:cs typeface="Times New Roman" panose="02020603050405020304" pitchFamily="18" charset="0"/>
                        </a:rPr>
                        <a:t>Pre-2017 </a:t>
                      </a:r>
                      <a:endParaRPr lang="en-CA" sz="2800" b="0" i="0" u="none" strike="noStrike" dirty="0">
                        <a:effectLst/>
                        <a:highlight>
                          <a:srgbClr val="DAEEF3"/>
                        </a:highlight>
                        <a:latin typeface="Arial" panose="020B0604020202020204" pitchFamily="34" charset="0"/>
                      </a:endParaRPr>
                    </a:p>
                  </a:txBody>
                  <a:tcPr marL="108055" marR="108055" marT="15008" marB="0">
                    <a:lnL>
                      <a:noFill/>
                    </a:lnL>
                    <a:lnR>
                      <a:noFill/>
                    </a:lnR>
                    <a:lnT>
                      <a:noFill/>
                    </a:lnT>
                    <a:lnB>
                      <a:noFill/>
                    </a:lnB>
                    <a:solidFill>
                      <a:srgbClr val="DAEEF3"/>
                    </a:solidFill>
                  </a:tcPr>
                </a:tc>
                <a:extLst>
                  <a:ext uri="{0D108BD9-81ED-4DB2-BD59-A6C34878D82A}">
                    <a16:rowId xmlns:a16="http://schemas.microsoft.com/office/drawing/2014/main" val="3938692097"/>
                  </a:ext>
                </a:extLst>
              </a:tr>
            </a:tbl>
          </a:graphicData>
        </a:graphic>
      </p:graphicFrame>
      <p:sp>
        <p:nvSpPr>
          <p:cNvPr id="5" name="TextBox 4">
            <a:extLst>
              <a:ext uri="{FF2B5EF4-FFF2-40B4-BE49-F238E27FC236}">
                <a16:creationId xmlns:a16="http://schemas.microsoft.com/office/drawing/2014/main" id="{7B1D56EB-0FDA-202D-45A6-BA1B4CEB5EFF}"/>
              </a:ext>
            </a:extLst>
          </p:cNvPr>
          <p:cNvSpPr txBox="1"/>
          <p:nvPr/>
        </p:nvSpPr>
        <p:spPr>
          <a:xfrm>
            <a:off x="533566" y="301415"/>
            <a:ext cx="11014969" cy="1177245"/>
          </a:xfrm>
          <a:prstGeom prst="rect">
            <a:avLst/>
          </a:prstGeom>
          <a:noFill/>
        </p:spPr>
        <p:txBody>
          <a:bodyPr wrap="square">
            <a:spAutoFit/>
          </a:bodyPr>
          <a:lstStyle/>
          <a:p>
            <a:pPr>
              <a:spcBef>
                <a:spcPts val="1200"/>
              </a:spcBef>
              <a:spcAft>
                <a:spcPts val="300"/>
              </a:spcAft>
            </a:pPr>
            <a:r>
              <a:rPr lang="en-CA" sz="3200" b="1" kern="1600" dirty="0">
                <a:effectLst/>
                <a:latin typeface="Calibri" panose="020F0502020204030204" pitchFamily="34" charset="0"/>
                <a:ea typeface="Times New Roman" panose="02020603050405020304" pitchFamily="18" charset="0"/>
                <a:cs typeface="Times New Roman" panose="02020603050405020304" pitchFamily="18" charset="0"/>
              </a:rPr>
              <a:t>Draft Question: </a:t>
            </a:r>
          </a:p>
          <a:p>
            <a:r>
              <a:rPr lang="en-CA" sz="1800" dirty="0">
                <a:effectLst/>
                <a:latin typeface="Calibri" panose="020F0502020204030204" pitchFamily="34" charset="0"/>
                <a:ea typeface="Calibri" panose="020F0502020204030204" pitchFamily="34" charset="0"/>
                <a:cs typeface="Times New Roman" panose="02020603050405020304" pitchFamily="18" charset="0"/>
              </a:rPr>
              <a:t>­­­</a:t>
            </a:r>
            <a:r>
              <a:rPr lang="en-CA" sz="1800" dirty="0">
                <a:effectLst/>
                <a:latin typeface="Calibri" panose="020F0502020204030204" pitchFamily="34" charset="0"/>
                <a:ea typeface="Times New Roman" panose="02020603050405020304" pitchFamily="18" charset="0"/>
                <a:cs typeface="Times New Roman" panose="02020603050405020304" pitchFamily="18" charset="0"/>
              </a:rPr>
              <a:t>What are the general 'best practices' for geographic information systems (GIS) use in public health?</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r>
              <a:rPr lang="en-CA"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9270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Climber hanging from a mountain side">
            <a:extLst>
              <a:ext uri="{FF2B5EF4-FFF2-40B4-BE49-F238E27FC236}">
                <a16:creationId xmlns:a16="http://schemas.microsoft.com/office/drawing/2014/main" id="{835314F0-6F79-0FA1-168B-129B9F894731}"/>
              </a:ext>
            </a:extLst>
          </p:cNvPr>
          <p:cNvPicPr>
            <a:picLocks noChangeAspect="1"/>
          </p:cNvPicPr>
          <p:nvPr/>
        </p:nvPicPr>
        <p:blipFill rotWithShape="1">
          <a:blip r:embed="rId3">
            <a:alphaModFix amt="85000"/>
            <a:extLst>
              <a:ext uri="{28A0092B-C50C-407E-A947-70E740481C1C}">
                <a14:useLocalDpi xmlns:a14="http://schemas.microsoft.com/office/drawing/2010/main" val="0"/>
              </a:ext>
            </a:extLst>
          </a:blip>
          <a:srcRect l="38490" r="10722"/>
          <a:stretch/>
        </p:blipFill>
        <p:spPr>
          <a:xfrm>
            <a:off x="6973823" y="0"/>
            <a:ext cx="5218177" cy="6858000"/>
          </a:xfrm>
          <a:prstGeom prst="rect">
            <a:avLst/>
          </a:prstGeom>
        </p:spPr>
      </p:pic>
      <p:sp>
        <p:nvSpPr>
          <p:cNvPr id="3" name="TextBox 2">
            <a:extLst>
              <a:ext uri="{FF2B5EF4-FFF2-40B4-BE49-F238E27FC236}">
                <a16:creationId xmlns:a16="http://schemas.microsoft.com/office/drawing/2014/main" id="{7A8C96A4-B22B-AD59-79C2-08DF90873031}"/>
              </a:ext>
            </a:extLst>
          </p:cNvPr>
          <p:cNvSpPr txBox="1"/>
          <p:nvPr/>
        </p:nvSpPr>
        <p:spPr>
          <a:xfrm>
            <a:off x="515260" y="622370"/>
            <a:ext cx="6165956" cy="3170099"/>
          </a:xfrm>
          <a:prstGeom prst="rect">
            <a:avLst/>
          </a:prstGeom>
          <a:noFill/>
        </p:spPr>
        <p:txBody>
          <a:bodyPr wrap="square">
            <a:spAutoFit/>
          </a:bodyPr>
          <a:lstStyle/>
          <a:p>
            <a:pPr>
              <a:spcBef>
                <a:spcPts val="1000"/>
              </a:spcBef>
            </a:pPr>
            <a:r>
              <a:rPr lang="en-CA" sz="2000" b="1" dirty="0">
                <a:solidFill>
                  <a:srgbClr val="4F81BD"/>
                </a:solidFill>
                <a:effectLst/>
                <a:latin typeface="Cambria" panose="02040503050406030204" pitchFamily="18" charset="0"/>
                <a:ea typeface="MS Gothic" panose="020B0609070205080204" pitchFamily="49" charset="-128"/>
                <a:cs typeface="Times New Roman" panose="02020603050405020304" pitchFamily="18" charset="0"/>
              </a:rPr>
              <a:t>Limitations/Challenges: </a:t>
            </a:r>
          </a:p>
          <a:p>
            <a:pPr marL="285750" indent="-285750">
              <a:buFont typeface="Arial" panose="020B0604020202020204" pitchFamily="34" charset="0"/>
              <a:buChar char="•"/>
            </a:pPr>
            <a:r>
              <a:rPr lang="en-CA" sz="2000" dirty="0">
                <a:effectLst/>
                <a:latin typeface="Calibri" panose="020F0502020204030204" pitchFamily="34" charset="0"/>
                <a:ea typeface="Calibri" panose="020F0502020204030204" pitchFamily="34" charset="0"/>
                <a:cs typeface="Times New Roman" panose="02020603050405020304" pitchFamily="18" charset="0"/>
              </a:rPr>
              <a:t> </a:t>
            </a:r>
            <a:r>
              <a:rPr lang="en-CA" sz="1600" dirty="0">
                <a:effectLst/>
                <a:latin typeface="Calibri" panose="020F0502020204030204" pitchFamily="34" charset="0"/>
                <a:ea typeface="Times New Roman" panose="02020603050405020304" pitchFamily="18" charset="0"/>
                <a:cs typeface="Times New Roman" panose="02020603050405020304" pitchFamily="18" charset="0"/>
              </a:rPr>
              <a:t>Searching for GIS + PUBLIC HEALTH too broad (10,000 + results)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CA" sz="1600" dirty="0">
                <a:effectLst/>
                <a:latin typeface="Calibri" panose="020F0502020204030204" pitchFamily="34" charset="0"/>
                <a:ea typeface="Times New Roman" panose="02020603050405020304" pitchFamily="18" charset="0"/>
                <a:cs typeface="Times New Roman" panose="02020603050405020304" pitchFamily="18" charset="0"/>
              </a:rPr>
              <a:t>Adding a </a:t>
            </a:r>
            <a:r>
              <a:rPr lang="en-CA" sz="1600" dirty="0">
                <a:latin typeface="Calibri" panose="020F0502020204030204" pitchFamily="34" charset="0"/>
                <a:ea typeface="Times New Roman" panose="02020603050405020304" pitchFamily="18" charset="0"/>
                <a:cs typeface="Times New Roman" panose="02020603050405020304" pitchFamily="18" charset="0"/>
              </a:rPr>
              <a:t>3</a:t>
            </a:r>
            <a:r>
              <a:rPr lang="en-CA" sz="1600" baseline="30000" dirty="0">
                <a:latin typeface="Calibri" panose="020F0502020204030204" pitchFamily="34" charset="0"/>
                <a:ea typeface="Times New Roman" panose="02020603050405020304" pitchFamily="18" charset="0"/>
                <a:cs typeface="Times New Roman" panose="02020603050405020304" pitchFamily="18" charset="0"/>
              </a:rPr>
              <a:t>rd</a:t>
            </a:r>
            <a:r>
              <a:rPr lang="en-CA" sz="1600" dirty="0">
                <a:latin typeface="Calibri" panose="020F0502020204030204" pitchFamily="34" charset="0"/>
                <a:ea typeface="Times New Roman" panose="02020603050405020304" pitchFamily="18" charset="0"/>
                <a:cs typeface="Times New Roman" panose="02020603050405020304" pitchFamily="18" charset="0"/>
              </a:rPr>
              <a:t> concept helped narrow, but ‘best practice’ terms such as </a:t>
            </a:r>
            <a:r>
              <a:rPr lang="en-CA" sz="1600" dirty="0">
                <a:effectLst/>
                <a:latin typeface="Calibri" panose="020F0502020204030204" pitchFamily="34" charset="0"/>
                <a:ea typeface="Times New Roman" panose="02020603050405020304" pitchFamily="18" charset="0"/>
                <a:cs typeface="Times New Roman" panose="02020603050405020304" pitchFamily="18" charset="0"/>
              </a:rPr>
              <a:t>‘measurement’ or ‘implementation’ </a:t>
            </a:r>
            <a:r>
              <a:rPr lang="en-CA" sz="1600" dirty="0">
                <a:latin typeface="Calibri" panose="020F0502020204030204" pitchFamily="34" charset="0"/>
                <a:ea typeface="Times New Roman" panose="02020603050405020304" pitchFamily="18" charset="0"/>
                <a:cs typeface="Times New Roman" panose="02020603050405020304" pitchFamily="18" charset="0"/>
              </a:rPr>
              <a:t>of GIS in public health </a:t>
            </a:r>
            <a:r>
              <a:rPr lang="en-CA" sz="1600" dirty="0">
                <a:effectLst/>
                <a:latin typeface="Calibri" panose="020F0502020204030204" pitchFamily="34" charset="0"/>
                <a:ea typeface="Times New Roman" panose="02020603050405020304" pitchFamily="18" charset="0"/>
                <a:cs typeface="Times New Roman" panose="02020603050405020304" pitchFamily="18" charset="0"/>
              </a:rPr>
              <a:t>returned articles on public health interventions and evaluation of interventions </a:t>
            </a:r>
            <a:r>
              <a:rPr lang="en-CA" sz="1600" i="1" dirty="0">
                <a:effectLst/>
                <a:latin typeface="Calibri" panose="020F0502020204030204" pitchFamily="34" charset="0"/>
                <a:ea typeface="Times New Roman" panose="02020603050405020304" pitchFamily="18" charset="0"/>
                <a:cs typeface="Times New Roman" panose="02020603050405020304" pitchFamily="18" charset="0"/>
              </a:rPr>
              <a:t>(GIS mentioned as method but not subject)</a:t>
            </a:r>
          </a:p>
          <a:p>
            <a:pPr marL="342900" lvl="0" indent="-342900">
              <a:buFont typeface="Symbol" panose="05050102010706020507" pitchFamily="18" charset="2"/>
              <a:buChar char=""/>
            </a:pPr>
            <a:r>
              <a:rPr lang="en-CA" sz="1600" dirty="0">
                <a:effectLst/>
                <a:latin typeface="Calibri" panose="020F0502020204030204" pitchFamily="34" charset="0"/>
                <a:ea typeface="Times New Roman" panose="02020603050405020304" pitchFamily="18" charset="0"/>
                <a:cs typeface="Times New Roman" panose="02020603050405020304" pitchFamily="18" charset="0"/>
              </a:rPr>
              <a:t>To focus on GIS practices, terms such as ‘evaluation, meta-synthesis, program evaluation, and program development’ terminology were removed and instead narrow definition of ‘best practices’ was applied </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CA" sz="1600" dirty="0">
                <a:effectLst/>
                <a:latin typeface="Calibri" panose="020F0502020204030204" pitchFamily="34" charset="0"/>
                <a:ea typeface="Times New Roman" panose="02020603050405020304" pitchFamily="18" charset="0"/>
                <a:cs typeface="Times New Roman" panose="02020603050405020304" pitchFamily="18" charset="0"/>
              </a:rPr>
              <a:t>Public Health/Population Health Concepts were limited to ‘organization’ or ‘population</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30B733A8-13BE-8FC6-5665-43E023C31376}"/>
              </a:ext>
            </a:extLst>
          </p:cNvPr>
          <p:cNvSpPr txBox="1"/>
          <p:nvPr/>
        </p:nvSpPr>
        <p:spPr>
          <a:xfrm>
            <a:off x="515260" y="5204936"/>
            <a:ext cx="5848964" cy="1477328"/>
          </a:xfrm>
          <a:prstGeom prst="rect">
            <a:avLst/>
          </a:prstGeom>
          <a:noFill/>
        </p:spPr>
        <p:txBody>
          <a:bodyPr wrap="square">
            <a:spAutoFit/>
          </a:bodyPr>
          <a:lstStyle/>
          <a:p>
            <a:pPr>
              <a:spcBef>
                <a:spcPts val="1000"/>
              </a:spcBef>
            </a:pPr>
            <a:r>
              <a:rPr lang="en-CA" sz="1800" b="1" dirty="0">
                <a:solidFill>
                  <a:srgbClr val="4F81BD"/>
                </a:solidFill>
                <a:effectLst/>
                <a:latin typeface="Cambria" panose="02040503050406030204" pitchFamily="18" charset="0"/>
                <a:ea typeface="MS Gothic" panose="020B0609070205080204" pitchFamily="49" charset="-128"/>
                <a:cs typeface="Times New Roman" panose="02020603050405020304" pitchFamily="18" charset="0"/>
              </a:rPr>
              <a:t>Concept Map:</a:t>
            </a:r>
          </a:p>
          <a:p>
            <a:r>
              <a:rPr lang="en-CA" sz="1800" dirty="0">
                <a:effectLst/>
                <a:latin typeface="Calibri" panose="020F0502020204030204" pitchFamily="34" charset="0"/>
                <a:ea typeface="Calibri" panose="020F0502020204030204" pitchFamily="34" charset="0"/>
                <a:cs typeface="Times New Roman" panose="02020603050405020304" pitchFamily="18" charset="0"/>
              </a:rPr>
              <a:t>[((GIS + PUBLIC HEALTH/POPULATION HEALTH/EPPI) OR (PUBLIC HEALTH INFORMATICS)) + (PRIVACY OR WORK PROCESSESS OR GENERAL QUALITY TERMS)]</a:t>
            </a:r>
          </a:p>
          <a:p>
            <a:r>
              <a:rPr lang="en-CA" sz="18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536757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B7A3AB4A-8FDD-F55D-1599-FE0FF4BAA713}"/>
              </a:ext>
            </a:extLst>
          </p:cNvPr>
          <p:cNvPicPr>
            <a:picLocks noChangeAspect="1"/>
          </p:cNvPicPr>
          <p:nvPr/>
        </p:nvPicPr>
        <p:blipFill>
          <a:blip r:embed="rId3"/>
          <a:stretch>
            <a:fillRect/>
          </a:stretch>
        </p:blipFill>
        <p:spPr>
          <a:xfrm>
            <a:off x="178440" y="170995"/>
            <a:ext cx="11469701" cy="6516009"/>
          </a:xfrm>
          <a:prstGeom prst="rect">
            <a:avLst/>
          </a:prstGeom>
        </p:spPr>
      </p:pic>
    </p:spTree>
    <p:extLst>
      <p:ext uri="{BB962C8B-B14F-4D97-AF65-F5344CB8AC3E}">
        <p14:creationId xmlns:p14="http://schemas.microsoft.com/office/powerpoint/2010/main" val="1807493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385E1BDC-A9B0-4A87-82E3-F3187F69A8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Rectangle 26">
            <a:extLst>
              <a:ext uri="{FF2B5EF4-FFF2-40B4-BE49-F238E27FC236}">
                <a16:creationId xmlns:a16="http://schemas.microsoft.com/office/drawing/2014/main" id="{0990C621-3B8B-4820-8328-D47EF7CE823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76BA39C-AE57-9ECD-0376-30A1BCF2E1E4}"/>
              </a:ext>
            </a:extLst>
          </p:cNvPr>
          <p:cNvSpPr txBox="1"/>
          <p:nvPr/>
        </p:nvSpPr>
        <p:spPr>
          <a:xfrm>
            <a:off x="1051560" y="586822"/>
            <a:ext cx="3657600" cy="164592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200">
                <a:latin typeface="+mj-lt"/>
                <a:ea typeface="+mj-ea"/>
                <a:cs typeface="+mj-cs"/>
              </a:rPr>
              <a:t>Work Completed to Date:</a:t>
            </a:r>
            <a:endParaRPr lang="en-US" sz="3200" dirty="0">
              <a:latin typeface="+mj-lt"/>
              <a:ea typeface="+mj-ea"/>
              <a:cs typeface="+mj-cs"/>
            </a:endParaRPr>
          </a:p>
        </p:txBody>
      </p:sp>
      <p:sp>
        <p:nvSpPr>
          <p:cNvPr id="29" name="Rectangle 28">
            <a:extLst>
              <a:ext uri="{FF2B5EF4-FFF2-40B4-BE49-F238E27FC236}">
                <a16:creationId xmlns:a16="http://schemas.microsoft.com/office/drawing/2014/main" id="{C1A2385B-1D2A-4E17-84FA-6CB7F0AAE47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1" name="Rectangle 30">
            <a:extLst>
              <a:ext uri="{FF2B5EF4-FFF2-40B4-BE49-F238E27FC236}">
                <a16:creationId xmlns:a16="http://schemas.microsoft.com/office/drawing/2014/main" id="{5E791F2F-79DB-4CC0-9FA1-001E3E91E8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7A4D3E77-699F-943B-7D31-99F529E16C65}"/>
              </a:ext>
            </a:extLst>
          </p:cNvPr>
          <p:cNvSpPr txBox="1"/>
          <p:nvPr/>
        </p:nvSpPr>
        <p:spPr>
          <a:xfrm>
            <a:off x="5250106" y="729062"/>
            <a:ext cx="6106742" cy="1645920"/>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dirty="0"/>
              <a:t>Narrow search of 4 databases </a:t>
            </a:r>
            <a:r>
              <a:rPr lang="en-US" i="1" dirty="0"/>
              <a:t>(278 results)</a:t>
            </a:r>
          </a:p>
          <a:p>
            <a:pPr marL="285750" indent="-228600">
              <a:lnSpc>
                <a:spcPct val="90000"/>
              </a:lnSpc>
              <a:spcAft>
                <a:spcPts val="600"/>
              </a:spcAft>
              <a:buFont typeface="Arial" panose="020B0604020202020204" pitchFamily="34" charset="0"/>
              <a:buChar char="•"/>
            </a:pPr>
            <a:r>
              <a:rPr lang="en-US" dirty="0"/>
              <a:t>Grey literature search test </a:t>
            </a:r>
            <a:r>
              <a:rPr lang="en-US" i="1" dirty="0"/>
              <a:t>(10 targeted health organization websites)</a:t>
            </a:r>
          </a:p>
          <a:p>
            <a:pPr marL="285750" indent="-228600">
              <a:lnSpc>
                <a:spcPct val="90000"/>
              </a:lnSpc>
              <a:spcAft>
                <a:spcPts val="600"/>
              </a:spcAft>
              <a:buFont typeface="Arial" panose="020B0604020202020204" pitchFamily="34" charset="0"/>
              <a:buChar char="•"/>
            </a:pPr>
            <a:r>
              <a:rPr lang="en-US" dirty="0"/>
              <a:t>University Catalogue </a:t>
            </a:r>
            <a:r>
              <a:rPr lang="en-US" i="1" dirty="0"/>
              <a:t>(10 texts)</a:t>
            </a:r>
            <a:r>
              <a:rPr lang="en-US" dirty="0"/>
              <a:t> </a:t>
            </a:r>
          </a:p>
          <a:p>
            <a:pPr marL="285750" indent="-228600">
              <a:lnSpc>
                <a:spcPct val="90000"/>
              </a:lnSpc>
              <a:spcAft>
                <a:spcPts val="600"/>
              </a:spcAft>
              <a:buFont typeface="Arial" panose="020B0604020202020204" pitchFamily="34" charset="0"/>
              <a:buChar char="•"/>
            </a:pPr>
            <a:r>
              <a:rPr lang="en-US" dirty="0"/>
              <a:t>Environmental scan </a:t>
            </a:r>
            <a:r>
              <a:rPr lang="en-US" i="1" dirty="0"/>
              <a:t>(12 GIS contacts) </a:t>
            </a:r>
          </a:p>
          <a:p>
            <a:pPr marL="285750" indent="-228600">
              <a:lnSpc>
                <a:spcPct val="90000"/>
              </a:lnSpc>
              <a:spcAft>
                <a:spcPts val="600"/>
              </a:spcAft>
              <a:buFont typeface="Arial" panose="020B0604020202020204" pitchFamily="34" charset="0"/>
              <a:buChar char="•"/>
            </a:pPr>
            <a:endParaRPr lang="en-US" i="1" dirty="0"/>
          </a:p>
        </p:txBody>
      </p:sp>
      <p:pic>
        <p:nvPicPr>
          <p:cNvPr id="9" name="Picture 8" descr="Medical corridor blurred">
            <a:extLst>
              <a:ext uri="{FF2B5EF4-FFF2-40B4-BE49-F238E27FC236}">
                <a16:creationId xmlns:a16="http://schemas.microsoft.com/office/drawing/2014/main" id="{36450CA6-524D-82CB-4A4B-65CEAA574C26}"/>
              </a:ext>
            </a:extLst>
          </p:cNvPr>
          <p:cNvPicPr>
            <a:picLocks noChangeAspect="1"/>
          </p:cNvPicPr>
          <p:nvPr/>
        </p:nvPicPr>
        <p:blipFill rotWithShape="1">
          <a:blip r:embed="rId3">
            <a:extLst>
              <a:ext uri="{28A0092B-C50C-407E-A947-70E740481C1C}">
                <a14:useLocalDpi xmlns:a14="http://schemas.microsoft.com/office/drawing/2010/main" val="0"/>
              </a:ext>
            </a:extLst>
          </a:blip>
          <a:srcRect b="15728"/>
          <a:stretch/>
        </p:blipFill>
        <p:spPr>
          <a:xfrm>
            <a:off x="554417" y="2924242"/>
            <a:ext cx="7593904" cy="3463957"/>
          </a:xfrm>
          <a:prstGeom prst="rect">
            <a:avLst/>
          </a:prstGeom>
        </p:spPr>
      </p:pic>
      <p:graphicFrame>
        <p:nvGraphicFramePr>
          <p:cNvPr id="2" name="Table 1">
            <a:extLst>
              <a:ext uri="{FF2B5EF4-FFF2-40B4-BE49-F238E27FC236}">
                <a16:creationId xmlns:a16="http://schemas.microsoft.com/office/drawing/2014/main" id="{869D2332-35FF-A556-E5B9-83DDE172F3FF}"/>
              </a:ext>
            </a:extLst>
          </p:cNvPr>
          <p:cNvGraphicFramePr>
            <a:graphicFrameLocks noGrp="1"/>
          </p:cNvGraphicFramePr>
          <p:nvPr>
            <p:extLst>
              <p:ext uri="{D42A27DB-BD31-4B8C-83A1-F6EECF244321}">
                <p14:modId xmlns:p14="http://schemas.microsoft.com/office/powerpoint/2010/main" val="891683964"/>
              </p:ext>
            </p:extLst>
          </p:nvPr>
        </p:nvGraphicFramePr>
        <p:xfrm>
          <a:off x="8558575" y="2624137"/>
          <a:ext cx="3075642" cy="3842020"/>
        </p:xfrm>
        <a:graphic>
          <a:graphicData uri="http://schemas.openxmlformats.org/drawingml/2006/table">
            <a:tbl>
              <a:tblPr firstRow="1" firstCol="1" bandRow="1">
                <a:noFill/>
                <a:tableStyleId>{5C22544A-7EE6-4342-B048-85BDC9FD1C3A}</a:tableStyleId>
              </a:tblPr>
              <a:tblGrid>
                <a:gridCol w="3075642">
                  <a:extLst>
                    <a:ext uri="{9D8B030D-6E8A-4147-A177-3AD203B41FA5}">
                      <a16:colId xmlns:a16="http://schemas.microsoft.com/office/drawing/2014/main" val="39791637"/>
                    </a:ext>
                  </a:extLst>
                </a:gridCol>
              </a:tblGrid>
              <a:tr h="342676">
                <a:tc>
                  <a:txBody>
                    <a:bodyPr/>
                    <a:lstStyle/>
                    <a:p>
                      <a:r>
                        <a:rPr lang="en-CA" sz="1100" b="1" dirty="0">
                          <a:solidFill>
                            <a:schemeClr val="tx1">
                              <a:lumMod val="75000"/>
                              <a:lumOff val="25000"/>
                            </a:schemeClr>
                          </a:solidFill>
                          <a:effectLst/>
                        </a:rPr>
                        <a:t>Environmental Scan</a:t>
                      </a:r>
                      <a:endParaRPr lang="en-CA" sz="11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57" marR="80314" marT="80314" marB="80314" anchor="ctr">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extLst>
                  <a:ext uri="{0D108BD9-81ED-4DB2-BD59-A6C34878D82A}">
                    <a16:rowId xmlns:a16="http://schemas.microsoft.com/office/drawing/2014/main" val="1771477233"/>
                  </a:ext>
                </a:extLst>
              </a:tr>
              <a:tr h="285563">
                <a:tc>
                  <a:txBody>
                    <a:bodyPr/>
                    <a:lstStyle/>
                    <a:p>
                      <a:r>
                        <a:rPr lang="en-CA" sz="1000" b="0" dirty="0">
                          <a:solidFill>
                            <a:schemeClr val="tx1">
                              <a:lumMod val="75000"/>
                              <a:lumOff val="25000"/>
                            </a:schemeClr>
                          </a:solidFill>
                          <a:effectLst/>
                        </a:rPr>
                        <a:t>Public Health Ontario </a:t>
                      </a:r>
                      <a:endParaRPr lang="en-CA" sz="1000" b="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57" marR="69606" marT="69606" marB="69606" anchor="ctr">
                    <a:lnL w="12700" cmpd="sng">
                      <a:noFill/>
                      <a:prstDash val="soli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extLst>
                  <a:ext uri="{0D108BD9-81ED-4DB2-BD59-A6C34878D82A}">
                    <a16:rowId xmlns:a16="http://schemas.microsoft.com/office/drawing/2014/main" val="2315668855"/>
                  </a:ext>
                </a:extLst>
              </a:tr>
              <a:tr h="285563">
                <a:tc>
                  <a:txBody>
                    <a:bodyPr/>
                    <a:lstStyle/>
                    <a:p>
                      <a:r>
                        <a:rPr lang="en-CA" sz="1000" b="0">
                          <a:solidFill>
                            <a:schemeClr val="tx1">
                              <a:lumMod val="75000"/>
                              <a:lumOff val="25000"/>
                            </a:schemeClr>
                          </a:solidFill>
                          <a:effectLst/>
                        </a:rPr>
                        <a:t>Specialist </a:t>
                      </a:r>
                      <a:endParaRPr lang="en-CA" sz="1000" b="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57" marR="69606" marT="69606" marB="69606" anchor="ctr">
                    <a:lnL w="12700" cmpd="sng">
                      <a:noFill/>
                      <a:prstDash val="soli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extLst>
                  <a:ext uri="{0D108BD9-81ED-4DB2-BD59-A6C34878D82A}">
                    <a16:rowId xmlns:a16="http://schemas.microsoft.com/office/drawing/2014/main" val="3242125702"/>
                  </a:ext>
                </a:extLst>
              </a:tr>
              <a:tr h="285563">
                <a:tc>
                  <a:txBody>
                    <a:bodyPr/>
                    <a:lstStyle/>
                    <a:p>
                      <a:r>
                        <a:rPr lang="en-CA" sz="1000" b="0" dirty="0">
                          <a:solidFill>
                            <a:schemeClr val="tx1">
                              <a:lumMod val="75000"/>
                              <a:lumOff val="25000"/>
                            </a:schemeClr>
                          </a:solidFill>
                          <a:effectLst/>
                        </a:rPr>
                        <a:t>ESRI Canada </a:t>
                      </a:r>
                      <a:endParaRPr lang="en-CA" sz="1000" b="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57" marR="69606" marT="69606" marB="69606" anchor="ctr">
                    <a:lnL w="12700" cmpd="sng">
                      <a:noFill/>
                      <a:prstDash val="soli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extLst>
                  <a:ext uri="{0D108BD9-81ED-4DB2-BD59-A6C34878D82A}">
                    <a16:rowId xmlns:a16="http://schemas.microsoft.com/office/drawing/2014/main" val="3539939071"/>
                  </a:ext>
                </a:extLst>
              </a:tr>
              <a:tr h="285563">
                <a:tc>
                  <a:txBody>
                    <a:bodyPr/>
                    <a:lstStyle/>
                    <a:p>
                      <a:r>
                        <a:rPr lang="en-CA" sz="1000" b="0">
                          <a:solidFill>
                            <a:schemeClr val="tx1">
                              <a:lumMod val="75000"/>
                              <a:lumOff val="25000"/>
                            </a:schemeClr>
                          </a:solidFill>
                          <a:effectLst/>
                        </a:rPr>
                        <a:t>British Columbia Geological Survey </a:t>
                      </a:r>
                      <a:endParaRPr lang="en-CA" sz="1000" b="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57" marR="69606" marT="69606" marB="69606" anchor="ctr">
                    <a:lnL w="12700" cmpd="sng">
                      <a:noFill/>
                      <a:prstDash val="soli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extLst>
                  <a:ext uri="{0D108BD9-81ED-4DB2-BD59-A6C34878D82A}">
                    <a16:rowId xmlns:a16="http://schemas.microsoft.com/office/drawing/2014/main" val="3054298683"/>
                  </a:ext>
                </a:extLst>
              </a:tr>
              <a:tr h="285563">
                <a:tc>
                  <a:txBody>
                    <a:bodyPr/>
                    <a:lstStyle/>
                    <a:p>
                      <a:r>
                        <a:rPr lang="en-CA" sz="1000" b="0">
                          <a:solidFill>
                            <a:schemeClr val="tx1">
                              <a:lumMod val="75000"/>
                              <a:lumOff val="25000"/>
                            </a:schemeClr>
                          </a:solidFill>
                          <a:effectLst/>
                        </a:rPr>
                        <a:t>Alberta Health Services</a:t>
                      </a:r>
                      <a:endParaRPr lang="en-CA" sz="1000" b="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57" marR="69606" marT="69606" marB="69606" anchor="ctr">
                    <a:lnL w="12700" cmpd="sng">
                      <a:noFill/>
                      <a:prstDash val="soli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extLst>
                  <a:ext uri="{0D108BD9-81ED-4DB2-BD59-A6C34878D82A}">
                    <a16:rowId xmlns:a16="http://schemas.microsoft.com/office/drawing/2014/main" val="893594497"/>
                  </a:ext>
                </a:extLst>
              </a:tr>
              <a:tr h="285563">
                <a:tc>
                  <a:txBody>
                    <a:bodyPr/>
                    <a:lstStyle/>
                    <a:p>
                      <a:r>
                        <a:rPr lang="en-CA" sz="1000" b="0">
                          <a:solidFill>
                            <a:schemeClr val="tx1">
                              <a:lumMod val="75000"/>
                              <a:lumOff val="25000"/>
                            </a:schemeClr>
                          </a:solidFill>
                          <a:effectLst/>
                        </a:rPr>
                        <a:t>Technology and Innovation Alberta</a:t>
                      </a:r>
                      <a:endParaRPr lang="en-CA" sz="1000" b="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57" marR="69606" marT="69606" marB="69606" anchor="ctr">
                    <a:lnL w="12700" cmpd="sng">
                      <a:noFill/>
                      <a:prstDash val="soli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extLst>
                  <a:ext uri="{0D108BD9-81ED-4DB2-BD59-A6C34878D82A}">
                    <a16:rowId xmlns:a16="http://schemas.microsoft.com/office/drawing/2014/main" val="2383721363"/>
                  </a:ext>
                </a:extLst>
              </a:tr>
              <a:tr h="285563">
                <a:tc>
                  <a:txBody>
                    <a:bodyPr/>
                    <a:lstStyle/>
                    <a:p>
                      <a:r>
                        <a:rPr lang="en-CA" sz="1000" b="0">
                          <a:solidFill>
                            <a:schemeClr val="tx1">
                              <a:lumMod val="75000"/>
                              <a:lumOff val="25000"/>
                            </a:schemeClr>
                          </a:solidFill>
                          <a:effectLst/>
                        </a:rPr>
                        <a:t>GeoDiscover Alberta </a:t>
                      </a:r>
                      <a:endParaRPr lang="en-CA" sz="1000" b="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57" marR="69606" marT="69606" marB="69606" anchor="ctr">
                    <a:lnL w="12700" cmpd="sng">
                      <a:noFill/>
                      <a:prstDash val="soli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extLst>
                  <a:ext uri="{0D108BD9-81ED-4DB2-BD59-A6C34878D82A}">
                    <a16:rowId xmlns:a16="http://schemas.microsoft.com/office/drawing/2014/main" val="2279432141"/>
                  </a:ext>
                </a:extLst>
              </a:tr>
              <a:tr h="285563">
                <a:tc>
                  <a:txBody>
                    <a:bodyPr/>
                    <a:lstStyle/>
                    <a:p>
                      <a:r>
                        <a:rPr lang="en-CA" sz="1000" b="0">
                          <a:solidFill>
                            <a:schemeClr val="tx1">
                              <a:lumMod val="75000"/>
                              <a:lumOff val="25000"/>
                            </a:schemeClr>
                          </a:solidFill>
                          <a:effectLst/>
                        </a:rPr>
                        <a:t>Interactive Health Data Application Alberta Health </a:t>
                      </a:r>
                      <a:endParaRPr lang="en-CA" sz="1000" b="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57" marR="69606" marT="69606" marB="69606" anchor="ctr">
                    <a:lnL w="12700" cmpd="sng">
                      <a:noFill/>
                      <a:prstDash val="soli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extLst>
                  <a:ext uri="{0D108BD9-81ED-4DB2-BD59-A6C34878D82A}">
                    <a16:rowId xmlns:a16="http://schemas.microsoft.com/office/drawing/2014/main" val="2598397362"/>
                  </a:ext>
                </a:extLst>
              </a:tr>
              <a:tr h="285563">
                <a:tc>
                  <a:txBody>
                    <a:bodyPr/>
                    <a:lstStyle/>
                    <a:p>
                      <a:r>
                        <a:rPr lang="en-CA" sz="1000" b="0">
                          <a:solidFill>
                            <a:schemeClr val="tx1">
                              <a:lumMod val="75000"/>
                              <a:lumOff val="25000"/>
                            </a:schemeClr>
                          </a:solidFill>
                          <a:effectLst/>
                        </a:rPr>
                        <a:t>BCCDC </a:t>
                      </a:r>
                      <a:endParaRPr lang="en-CA" sz="1000" b="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57" marR="69606" marT="69606" marB="69606" anchor="ctr">
                    <a:lnL w="12700" cmpd="sng">
                      <a:noFill/>
                      <a:prstDash val="soli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extLst>
                  <a:ext uri="{0D108BD9-81ED-4DB2-BD59-A6C34878D82A}">
                    <a16:rowId xmlns:a16="http://schemas.microsoft.com/office/drawing/2014/main" val="1854758737"/>
                  </a:ext>
                </a:extLst>
              </a:tr>
              <a:tr h="285563">
                <a:tc>
                  <a:txBody>
                    <a:bodyPr/>
                    <a:lstStyle/>
                    <a:p>
                      <a:r>
                        <a:rPr lang="en-CA" sz="1000" b="0">
                          <a:solidFill>
                            <a:schemeClr val="tx1">
                              <a:lumMod val="75000"/>
                              <a:lumOff val="25000"/>
                            </a:schemeClr>
                          </a:solidFill>
                          <a:effectLst/>
                        </a:rPr>
                        <a:t>CDC </a:t>
                      </a:r>
                      <a:endParaRPr lang="en-CA" sz="1000" b="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57" marR="69606" marT="69606" marB="69606" anchor="ctr">
                    <a:lnL w="12700" cmpd="sng">
                      <a:noFill/>
                      <a:prstDash val="soli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extLst>
                  <a:ext uri="{0D108BD9-81ED-4DB2-BD59-A6C34878D82A}">
                    <a16:rowId xmlns:a16="http://schemas.microsoft.com/office/drawing/2014/main" val="3588229565"/>
                  </a:ext>
                </a:extLst>
              </a:tr>
              <a:tr h="285563">
                <a:tc>
                  <a:txBody>
                    <a:bodyPr/>
                    <a:lstStyle/>
                    <a:p>
                      <a:r>
                        <a:rPr lang="en-CA" sz="1000" b="0" dirty="0">
                          <a:solidFill>
                            <a:schemeClr val="tx1">
                              <a:lumMod val="75000"/>
                              <a:lumOff val="25000"/>
                            </a:schemeClr>
                          </a:solidFill>
                          <a:effectLst/>
                        </a:rPr>
                        <a:t>World Health Organization </a:t>
                      </a:r>
                      <a:endParaRPr lang="en-CA" sz="1000" b="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57" marR="69606" marT="69606" marB="69606" anchor="ctr">
                    <a:lnL w="12700" cmpd="sng">
                      <a:noFill/>
                      <a:prstDash val="soli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extLst>
                  <a:ext uri="{0D108BD9-81ED-4DB2-BD59-A6C34878D82A}">
                    <a16:rowId xmlns:a16="http://schemas.microsoft.com/office/drawing/2014/main" val="214085779"/>
                  </a:ext>
                </a:extLst>
              </a:tr>
              <a:tr h="285563">
                <a:tc>
                  <a:txBody>
                    <a:bodyPr/>
                    <a:lstStyle/>
                    <a:p>
                      <a:r>
                        <a:rPr lang="en-CA" sz="1000" b="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Ministry of Health</a:t>
                      </a:r>
                    </a:p>
                  </a:txBody>
                  <a:tcPr marL="133857" marR="69606" marT="69606" marB="69606" anchor="ctr">
                    <a:lnL w="12700" cmpd="sng">
                      <a:noFill/>
                      <a:prstDash val="soli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extLst>
                  <a:ext uri="{0D108BD9-81ED-4DB2-BD59-A6C34878D82A}">
                    <a16:rowId xmlns:a16="http://schemas.microsoft.com/office/drawing/2014/main" val="2967879553"/>
                  </a:ext>
                </a:extLst>
              </a:tr>
            </a:tbl>
          </a:graphicData>
        </a:graphic>
      </p:graphicFrame>
      <p:cxnSp>
        <p:nvCxnSpPr>
          <p:cNvPr id="8" name="Straight Arrow Connector 7">
            <a:extLst>
              <a:ext uri="{FF2B5EF4-FFF2-40B4-BE49-F238E27FC236}">
                <a16:creationId xmlns:a16="http://schemas.microsoft.com/office/drawing/2014/main" id="{7755B044-AE34-059D-4881-71B8F8D1BC81}"/>
              </a:ext>
            </a:extLst>
          </p:cNvPr>
          <p:cNvCxnSpPr>
            <a:cxnSpLocks/>
          </p:cNvCxnSpPr>
          <p:nvPr/>
        </p:nvCxnSpPr>
        <p:spPr>
          <a:xfrm>
            <a:off x="8757920" y="2141302"/>
            <a:ext cx="0" cy="4828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532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teps against a white wall">
            <a:extLst>
              <a:ext uri="{FF2B5EF4-FFF2-40B4-BE49-F238E27FC236}">
                <a16:creationId xmlns:a16="http://schemas.microsoft.com/office/drawing/2014/main" id="{F74C21DE-F97D-3388-E0FE-CF41B39745DB}"/>
              </a:ext>
            </a:extLst>
          </p:cNvPr>
          <p:cNvPicPr>
            <a:picLocks noChangeAspect="1"/>
          </p:cNvPicPr>
          <p:nvPr/>
        </p:nvPicPr>
        <p:blipFill rotWithShape="1">
          <a:blip r:embed="rId3">
            <a:extLst>
              <a:ext uri="{28A0092B-C50C-407E-A947-70E740481C1C}">
                <a14:useLocalDpi xmlns:a14="http://schemas.microsoft.com/office/drawing/2010/main" val="0"/>
              </a:ext>
            </a:extLst>
          </a:blip>
          <a:srcRect l="1978" r="3904" b="-1"/>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626599F-86E7-4EE8-8A8B-F46AC6CFAD48}"/>
              </a:ext>
            </a:extLst>
          </p:cNvPr>
          <p:cNvSpPr>
            <a:spLocks noGrp="1"/>
          </p:cNvSpPr>
          <p:nvPr>
            <p:ph type="title"/>
          </p:nvPr>
        </p:nvSpPr>
        <p:spPr>
          <a:xfrm>
            <a:off x="838200" y="365125"/>
            <a:ext cx="3822189" cy="1899912"/>
          </a:xfrm>
        </p:spPr>
        <p:txBody>
          <a:bodyPr vert="horz" lIns="91440" tIns="45720" rIns="91440" bIns="45720" rtlCol="0" anchor="ctr">
            <a:normAutofit/>
          </a:bodyPr>
          <a:lstStyle/>
          <a:p>
            <a:r>
              <a:rPr lang="en-US" sz="4000" dirty="0"/>
              <a:t>Next steps…</a:t>
            </a:r>
          </a:p>
        </p:txBody>
      </p:sp>
      <p:sp>
        <p:nvSpPr>
          <p:cNvPr id="5" name="TextBox 4">
            <a:extLst>
              <a:ext uri="{FF2B5EF4-FFF2-40B4-BE49-F238E27FC236}">
                <a16:creationId xmlns:a16="http://schemas.microsoft.com/office/drawing/2014/main" id="{0043A6D3-C87A-B9FC-A174-DAEDB7C8C508}"/>
              </a:ext>
            </a:extLst>
          </p:cNvPr>
          <p:cNvSpPr txBox="1"/>
          <p:nvPr/>
        </p:nvSpPr>
        <p:spPr>
          <a:xfrm>
            <a:off x="838200" y="1909945"/>
            <a:ext cx="6552062" cy="3742762"/>
          </a:xfrm>
          <a:prstGeom prst="rect">
            <a:avLst/>
          </a:prstGeom>
        </p:spPr>
        <p:txBody>
          <a:bodyPr vert="horz" lIns="91440" tIns="45720" rIns="91440" bIns="45720" rtlCol="0">
            <a:normAutofit/>
          </a:bodyPr>
          <a:lstStyle/>
          <a:p>
            <a:pPr marL="342900" indent="-342900">
              <a:lnSpc>
                <a:spcPct val="90000"/>
              </a:lnSpc>
              <a:spcAft>
                <a:spcPts val="600"/>
              </a:spcAft>
              <a:buFont typeface="+mj-lt"/>
              <a:buAutoNum type="arabicPeriod"/>
            </a:pPr>
            <a:r>
              <a:rPr lang="en-US" sz="1700" dirty="0"/>
              <a:t>Will the team conduct a review? If yes, what type of review? Depending on the type of review, the following may be considered:          	Adjustment of search strategy</a:t>
            </a:r>
          </a:p>
          <a:p>
            <a:pPr marL="685800" lvl="2">
              <a:lnSpc>
                <a:spcPct val="90000"/>
              </a:lnSpc>
              <a:spcAft>
                <a:spcPts val="600"/>
              </a:spcAft>
            </a:pPr>
            <a:r>
              <a:rPr lang="en-US" sz="1700" dirty="0"/>
              <a:t>	Output of results (software)</a:t>
            </a:r>
          </a:p>
          <a:p>
            <a:pPr marL="685800" lvl="2">
              <a:lnSpc>
                <a:spcPct val="90000"/>
              </a:lnSpc>
              <a:spcAft>
                <a:spcPts val="600"/>
              </a:spcAft>
            </a:pPr>
            <a:r>
              <a:rPr lang="en-US" sz="1700" dirty="0"/>
              <a:t>	Methodology for screening (percentage of agreement / IRR) </a:t>
            </a:r>
          </a:p>
          <a:p>
            <a:pPr marL="685800" lvl="2">
              <a:lnSpc>
                <a:spcPct val="90000"/>
              </a:lnSpc>
              <a:spcAft>
                <a:spcPts val="600"/>
              </a:spcAft>
            </a:pPr>
            <a:r>
              <a:rPr lang="en-US" sz="1700" dirty="0"/>
              <a:t>	Decision to appraise</a:t>
            </a:r>
          </a:p>
          <a:p>
            <a:pPr marL="342900" indent="-342900">
              <a:lnSpc>
                <a:spcPct val="90000"/>
              </a:lnSpc>
              <a:spcAft>
                <a:spcPts val="600"/>
              </a:spcAft>
              <a:buFont typeface="+mj-lt"/>
              <a:buAutoNum type="arabicPeriod"/>
            </a:pPr>
            <a:r>
              <a:rPr lang="en-US" sz="1700" dirty="0"/>
              <a:t>What is the final product? Will it be published? </a:t>
            </a:r>
          </a:p>
          <a:p>
            <a:pPr marL="342900" indent="-342900">
              <a:lnSpc>
                <a:spcPct val="90000"/>
              </a:lnSpc>
              <a:spcAft>
                <a:spcPts val="600"/>
              </a:spcAft>
              <a:buFont typeface="+mj-lt"/>
              <a:buAutoNum type="arabicPeriod"/>
            </a:pPr>
            <a:r>
              <a:rPr lang="en-US" sz="1700" dirty="0"/>
              <a:t>Finalize grey literature search </a:t>
            </a:r>
          </a:p>
          <a:p>
            <a:pPr marL="342900" indent="-342900">
              <a:lnSpc>
                <a:spcPct val="90000"/>
              </a:lnSpc>
              <a:spcAft>
                <a:spcPts val="600"/>
              </a:spcAft>
              <a:buFont typeface="+mj-lt"/>
              <a:buAutoNum type="arabicPeriod"/>
            </a:pPr>
            <a:r>
              <a:rPr lang="en-US" sz="1700" dirty="0"/>
              <a:t>Expand environmental scan </a:t>
            </a:r>
          </a:p>
          <a:p>
            <a:pPr marL="342900" indent="-342900">
              <a:lnSpc>
                <a:spcPct val="90000"/>
              </a:lnSpc>
              <a:spcAft>
                <a:spcPts val="600"/>
              </a:spcAft>
              <a:buFont typeface="+mj-lt"/>
              <a:buAutoNum type="arabicPeriod"/>
            </a:pPr>
            <a:r>
              <a:rPr lang="en-US" sz="1700" dirty="0"/>
              <a:t>Recommendation for citation chaining / reference checking of relevant articles identified by team to ensure coverage of relevant materials</a:t>
            </a:r>
          </a:p>
        </p:txBody>
      </p:sp>
    </p:spTree>
    <p:extLst>
      <p:ext uri="{BB962C8B-B14F-4D97-AF65-F5344CB8AC3E}">
        <p14:creationId xmlns:p14="http://schemas.microsoft.com/office/powerpoint/2010/main" val="17651838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68740E8-88AA-4CB5-B398-D652DADC4DEC}">
  <we:reference id="98d6c1cd-d2ea-4e59-b3d5-7612ea4978eb" version="3.1.0.0" store="EXCatalog" storeType="EXCatalog"/>
  <we:alternateReferences>
    <we:reference id="WA104380907" version="3.1.0.0" store="en-CA"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547</TotalTime>
  <Words>1425</Words>
  <Application>Microsoft Office PowerPoint</Application>
  <PresentationFormat>Widescreen</PresentationFormat>
  <Paragraphs>92</Paragraphs>
  <Slides>7</Slides>
  <Notes>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vt:i4>
      </vt:variant>
    </vt:vector>
  </HeadingPairs>
  <TitlesOfParts>
    <vt:vector size="18" baseType="lpstr">
      <vt:lpstr>MS Gothic</vt:lpstr>
      <vt:lpstr>Aptos</vt:lpstr>
      <vt:lpstr>Aptos Narrow</vt:lpstr>
      <vt:lpstr>Arial</vt:lpstr>
      <vt:lpstr>Calibri</vt:lpstr>
      <vt:lpstr>Calibri Light</vt:lpstr>
      <vt:lpstr>Cambria</vt:lpstr>
      <vt:lpstr>Segoe UI</vt:lpstr>
      <vt:lpstr>Symbol</vt:lpstr>
      <vt:lpstr>Times New Roman</vt:lpstr>
      <vt:lpstr>Office Theme</vt:lpstr>
      <vt:lpstr>GIS in Public Health</vt:lpstr>
      <vt:lpstr>PowerPoint Presentation</vt:lpstr>
      <vt:lpstr>PowerPoint Presentation</vt:lpstr>
      <vt:lpstr>PowerPoint Presentation</vt:lpstr>
      <vt:lpstr>PowerPoint Presentation</vt:lpstr>
      <vt:lpstr>PowerPoint Presentation</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Protocol Development</dc:title>
  <dc:creator>Jane Beehler</dc:creator>
  <cp:lastModifiedBy>Cunningham, John</cp:lastModifiedBy>
  <cp:revision>3</cp:revision>
  <dcterms:created xsi:type="dcterms:W3CDTF">2023-04-05T18:38:05Z</dcterms:created>
  <dcterms:modified xsi:type="dcterms:W3CDTF">2024-04-03T17:27:27Z</dcterms:modified>
</cp:coreProperties>
</file>